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onsystems.com/blog/blockchain-explained-the-complete-guide-part-1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hyperlink" Target="https://www.researchgate.net/figure/Simplified-diagram-of-a-blockchain_fig1_332715800" TargetMode="External"/><Relationship Id="rId1" Type="http://schemas.openxmlformats.org/officeDocument/2006/relationships/hyperlink" Target="https://www.spheregen.com/blockchain-technology-basics/" TargetMode="Externa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simplilearn.com/tutorials/blockchain-tutorial/blockchain-wallet" TargetMode="External"/><Relationship Id="rId4" Type="http://schemas.openxmlformats.org/officeDocument/2006/relationships/hyperlink" Target="https://www.simplilearn.com/tutorials/blockchain-tutorial/blockchain-technology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tonsystems.com/blog/blockchain-explained-the-complete-guide-part-1" TargetMode="External"/><Relationship Id="rId7" Type="http://schemas.openxmlformats.org/officeDocument/2006/relationships/hyperlink" Target="https://www.python.org/" TargetMode="External"/><Relationship Id="rId2" Type="http://schemas.openxmlformats.org/officeDocument/2006/relationships/hyperlink" Target="https://www.researchgate.net/figure/Simplified-diagram-of-a-blockchain_fig1_332715800" TargetMode="External"/><Relationship Id="rId1" Type="http://schemas.openxmlformats.org/officeDocument/2006/relationships/hyperlink" Target="https://www.spheregen.com/blockchain-technology-basics/" TargetMode="Externa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simplilearn.com/tutorials/blockchain-tutorial/blockchain-wallet" TargetMode="External"/><Relationship Id="rId4" Type="http://schemas.openxmlformats.org/officeDocument/2006/relationships/hyperlink" Target="https://www.simplilearn.com/tutorials/blockchain-tutorial/blockchain-technolog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B4DA3-A43E-4D48-9BD6-6632D6BCCC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38F296-8709-418A-933C-C42ADFC523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Blockchain Overview:</a:t>
          </a:r>
          <a:endParaRPr lang="en-US" dirty="0"/>
        </a:p>
      </dgm:t>
    </dgm:pt>
    <dgm:pt modelId="{B9749E1C-6412-483E-9C3C-CCD5D299E5F5}" type="parTrans" cxnId="{4E072C72-3D03-4B13-BC4B-4DEB3CBAB78F}">
      <dgm:prSet/>
      <dgm:spPr/>
      <dgm:t>
        <a:bodyPr/>
        <a:lstStyle/>
        <a:p>
          <a:endParaRPr lang="en-US"/>
        </a:p>
      </dgm:t>
    </dgm:pt>
    <dgm:pt modelId="{60DAE330-0A5F-4409-9C5C-17E4F0C9C928}" type="sibTrans" cxnId="{4E072C72-3D03-4B13-BC4B-4DEB3CBAB78F}">
      <dgm:prSet/>
      <dgm:spPr/>
      <dgm:t>
        <a:bodyPr/>
        <a:lstStyle/>
        <a:p>
          <a:endParaRPr lang="en-US"/>
        </a:p>
      </dgm:t>
    </dgm:pt>
    <dgm:pt modelId="{5D4B407B-D329-47E3-9636-D6C231B218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50" dirty="0"/>
            <a:t>Decentralized, distributed ledger technology.</a:t>
          </a:r>
        </a:p>
      </dgm:t>
    </dgm:pt>
    <dgm:pt modelId="{728144B2-421F-4711-B580-5EC0B3E796D3}" type="parTrans" cxnId="{F4A90588-500F-47A3-A913-CCBCF3967E84}">
      <dgm:prSet/>
      <dgm:spPr/>
      <dgm:t>
        <a:bodyPr/>
        <a:lstStyle/>
        <a:p>
          <a:endParaRPr lang="en-US"/>
        </a:p>
      </dgm:t>
    </dgm:pt>
    <dgm:pt modelId="{10F36093-9437-415F-9DA5-6190B000D133}" type="sibTrans" cxnId="{F4A90588-500F-47A3-A913-CCBCF3967E84}">
      <dgm:prSet/>
      <dgm:spPr/>
      <dgm:t>
        <a:bodyPr/>
        <a:lstStyle/>
        <a:p>
          <a:endParaRPr lang="en-US"/>
        </a:p>
      </dgm:t>
    </dgm:pt>
    <dgm:pt modelId="{53FED9C9-851D-4EA5-8E1F-BD5FCE45BD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50" dirty="0"/>
            <a:t>Consists of a chain of blocks, each containing a list of records.</a:t>
          </a:r>
        </a:p>
      </dgm:t>
    </dgm:pt>
    <dgm:pt modelId="{904A2BBE-9E9D-4969-A35D-AD42CA331F9B}" type="parTrans" cxnId="{D056F077-F3A3-46BF-8403-1128C162B633}">
      <dgm:prSet/>
      <dgm:spPr/>
      <dgm:t>
        <a:bodyPr/>
        <a:lstStyle/>
        <a:p>
          <a:endParaRPr lang="en-US"/>
        </a:p>
      </dgm:t>
    </dgm:pt>
    <dgm:pt modelId="{9FB8E464-3B16-4429-80CE-DC0F4FE3C2B2}" type="sibTrans" cxnId="{D056F077-F3A3-46BF-8403-1128C162B633}">
      <dgm:prSet/>
      <dgm:spPr/>
      <dgm:t>
        <a:bodyPr/>
        <a:lstStyle/>
        <a:p>
          <a:endParaRPr lang="en-US"/>
        </a:p>
      </dgm:t>
    </dgm:pt>
    <dgm:pt modelId="{5E9F213B-13B1-49A7-9F28-6F03ED97A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Versatility Beyond Cryptocurrency:</a:t>
          </a:r>
          <a:endParaRPr lang="en-US"/>
        </a:p>
      </dgm:t>
    </dgm:pt>
    <dgm:pt modelId="{FFE91424-2B05-4907-90DF-05EBE956E975}" type="parTrans" cxnId="{4B173CA0-4A70-44FC-951E-E7B37E7B49DC}">
      <dgm:prSet/>
      <dgm:spPr/>
      <dgm:t>
        <a:bodyPr/>
        <a:lstStyle/>
        <a:p>
          <a:endParaRPr lang="en-US"/>
        </a:p>
      </dgm:t>
    </dgm:pt>
    <dgm:pt modelId="{EE4BBFFF-0B00-452D-9227-F025EBC89965}" type="sibTrans" cxnId="{4B173CA0-4A70-44FC-951E-E7B37E7B49DC}">
      <dgm:prSet/>
      <dgm:spPr/>
      <dgm:t>
        <a:bodyPr/>
        <a:lstStyle/>
        <a:p>
          <a:endParaRPr lang="en-US"/>
        </a:p>
      </dgm:t>
    </dgm:pt>
    <dgm:pt modelId="{A385C588-0D49-4A32-BC86-75B3E8455D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Typically used with cryptocurrency but not limited to it.</a:t>
          </a:r>
        </a:p>
      </dgm:t>
    </dgm:pt>
    <dgm:pt modelId="{54B88CFC-705A-4122-BA47-3E829D59DDAF}" type="parTrans" cxnId="{8B8EFE18-F847-40F2-B149-A3A8998DCB78}">
      <dgm:prSet/>
      <dgm:spPr/>
      <dgm:t>
        <a:bodyPr/>
        <a:lstStyle/>
        <a:p>
          <a:endParaRPr lang="en-US"/>
        </a:p>
      </dgm:t>
    </dgm:pt>
    <dgm:pt modelId="{F8F1ED2D-7D47-4824-A1B6-27891B4899F3}" type="sibTrans" cxnId="{8B8EFE18-F847-40F2-B149-A3A8998DCB78}">
      <dgm:prSet/>
      <dgm:spPr/>
      <dgm:t>
        <a:bodyPr/>
        <a:lstStyle/>
        <a:p>
          <a:endParaRPr lang="en-US"/>
        </a:p>
      </dgm:t>
    </dgm:pt>
    <dgm:pt modelId="{4784EF1C-8728-476A-BDC2-CEE77BD37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Eliminating Intermediaries:</a:t>
          </a:r>
          <a:endParaRPr lang="en-US"/>
        </a:p>
      </dgm:t>
    </dgm:pt>
    <dgm:pt modelId="{FF550436-01E0-4C11-9D99-98F7A5930CA0}" type="parTrans" cxnId="{B6353680-A7F8-4656-B821-3B59F742CB49}">
      <dgm:prSet/>
      <dgm:spPr/>
      <dgm:t>
        <a:bodyPr/>
        <a:lstStyle/>
        <a:p>
          <a:endParaRPr lang="en-US"/>
        </a:p>
      </dgm:t>
    </dgm:pt>
    <dgm:pt modelId="{B5734567-8158-4D7A-8D87-3A5E3EA151FD}" type="sibTrans" cxnId="{B6353680-A7F8-4656-B821-3B59F742CB49}">
      <dgm:prSet/>
      <dgm:spPr/>
      <dgm:t>
        <a:bodyPr/>
        <a:lstStyle/>
        <a:p>
          <a:endParaRPr lang="en-US"/>
        </a:p>
      </dgm:t>
    </dgm:pt>
    <dgm:pt modelId="{5EFD7E53-037D-4BE9-80E2-5A38D1A95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Enables transactions without the need for intermediaries (e.g., banks in terms of crypto).</a:t>
          </a:r>
        </a:p>
      </dgm:t>
    </dgm:pt>
    <dgm:pt modelId="{DAB06D8D-C487-4C48-8AD7-9A3C8211B9F1}" type="parTrans" cxnId="{D4CD591F-2B70-49B1-B76A-1CFF2ACBB469}">
      <dgm:prSet/>
      <dgm:spPr/>
      <dgm:t>
        <a:bodyPr/>
        <a:lstStyle/>
        <a:p>
          <a:endParaRPr lang="en-US"/>
        </a:p>
      </dgm:t>
    </dgm:pt>
    <dgm:pt modelId="{7FDFBEE1-E64C-41F2-9FA3-90A0BA27D78F}" type="sibTrans" cxnId="{D4CD591F-2B70-49B1-B76A-1CFF2ACBB469}">
      <dgm:prSet/>
      <dgm:spPr/>
      <dgm:t>
        <a:bodyPr/>
        <a:lstStyle/>
        <a:p>
          <a:endParaRPr lang="en-US"/>
        </a:p>
      </dgm:t>
    </dgm:pt>
    <dgm:pt modelId="{01050AE7-7435-430E-A1C7-AA375EA6E7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Applicable in various industries for secure and transparent transactions.</a:t>
          </a:r>
        </a:p>
      </dgm:t>
    </dgm:pt>
    <dgm:pt modelId="{BEB6272C-4870-4EBD-A0AE-5510EEA3A3AA}" type="sibTrans" cxnId="{1DE69165-EB8F-4403-A1CC-4031C70185BD}">
      <dgm:prSet/>
      <dgm:spPr/>
      <dgm:t>
        <a:bodyPr/>
        <a:lstStyle/>
        <a:p>
          <a:endParaRPr lang="en-US"/>
        </a:p>
      </dgm:t>
    </dgm:pt>
    <dgm:pt modelId="{FA15BAAB-4E5E-4067-B8B2-0EF2AA3E0205}" type="parTrans" cxnId="{1DE69165-EB8F-4403-A1CC-4031C70185BD}">
      <dgm:prSet/>
      <dgm:spPr/>
      <dgm:t>
        <a:bodyPr/>
        <a:lstStyle/>
        <a:p>
          <a:endParaRPr lang="en-US"/>
        </a:p>
      </dgm:t>
    </dgm:pt>
    <dgm:pt modelId="{A83DC8AE-121D-43FA-8A8A-B50132C049A8}" type="pres">
      <dgm:prSet presAssocID="{AD9B4DA3-A43E-4D48-9BD6-6632D6BCCC9E}" presName="root" presStyleCnt="0">
        <dgm:presLayoutVars>
          <dgm:dir/>
          <dgm:resizeHandles val="exact"/>
        </dgm:presLayoutVars>
      </dgm:prSet>
      <dgm:spPr/>
    </dgm:pt>
    <dgm:pt modelId="{9EC07F4A-B579-48A6-AA7D-7F7163F3493D}" type="pres">
      <dgm:prSet presAssocID="{3E38F296-8709-418A-933C-C42ADFC5230C}" presName="compNode" presStyleCnt="0"/>
      <dgm:spPr/>
    </dgm:pt>
    <dgm:pt modelId="{E7866E50-3FA8-4B94-BD34-BA199020369F}" type="pres">
      <dgm:prSet presAssocID="{3E38F296-8709-418A-933C-C42ADFC5230C}" presName="bgRect" presStyleLbl="bgShp" presStyleIdx="0" presStyleCnt="3"/>
      <dgm:spPr/>
    </dgm:pt>
    <dgm:pt modelId="{1C05A60A-4A24-4B37-A6F3-8036F3405787}" type="pres">
      <dgm:prSet presAssocID="{3E38F296-8709-418A-933C-C42ADFC523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FAEB2-005C-42D0-A38E-7E2E860E0993}" type="pres">
      <dgm:prSet presAssocID="{3E38F296-8709-418A-933C-C42ADFC5230C}" presName="spaceRect" presStyleCnt="0"/>
      <dgm:spPr/>
    </dgm:pt>
    <dgm:pt modelId="{ECA2A86C-3A0D-496D-9A94-396C2CB340D4}" type="pres">
      <dgm:prSet presAssocID="{3E38F296-8709-418A-933C-C42ADFC5230C}" presName="parTx" presStyleLbl="revTx" presStyleIdx="0" presStyleCnt="6">
        <dgm:presLayoutVars>
          <dgm:chMax val="0"/>
          <dgm:chPref val="0"/>
        </dgm:presLayoutVars>
      </dgm:prSet>
      <dgm:spPr/>
    </dgm:pt>
    <dgm:pt modelId="{CE599E68-1B86-4D1C-8AF7-7076E5A563E9}" type="pres">
      <dgm:prSet presAssocID="{3E38F296-8709-418A-933C-C42ADFC5230C}" presName="desTx" presStyleLbl="revTx" presStyleIdx="1" presStyleCnt="6">
        <dgm:presLayoutVars/>
      </dgm:prSet>
      <dgm:spPr/>
    </dgm:pt>
    <dgm:pt modelId="{1DE5CB33-3AF9-4175-ABF7-A34D94A940E0}" type="pres">
      <dgm:prSet presAssocID="{60DAE330-0A5F-4409-9C5C-17E4F0C9C928}" presName="sibTrans" presStyleCnt="0"/>
      <dgm:spPr/>
    </dgm:pt>
    <dgm:pt modelId="{C05F1B91-F382-450A-99A8-C66F890CFDDA}" type="pres">
      <dgm:prSet presAssocID="{5E9F213B-13B1-49A7-9F28-6F03ED97A6BF}" presName="compNode" presStyleCnt="0"/>
      <dgm:spPr/>
    </dgm:pt>
    <dgm:pt modelId="{B51843DC-B086-4A20-8929-E77C94A60122}" type="pres">
      <dgm:prSet presAssocID="{5E9F213B-13B1-49A7-9F28-6F03ED97A6BF}" presName="bgRect" presStyleLbl="bgShp" presStyleIdx="1" presStyleCnt="3"/>
      <dgm:spPr/>
    </dgm:pt>
    <dgm:pt modelId="{800099B8-BD50-449A-AB14-320CA1F1CF69}" type="pres">
      <dgm:prSet presAssocID="{5E9F213B-13B1-49A7-9F28-6F03ED97A6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83C7A5C-A7BA-433D-9B0A-8A195447060B}" type="pres">
      <dgm:prSet presAssocID="{5E9F213B-13B1-49A7-9F28-6F03ED97A6BF}" presName="spaceRect" presStyleCnt="0"/>
      <dgm:spPr/>
    </dgm:pt>
    <dgm:pt modelId="{FCA7B2A3-752A-4C7D-AADC-817586E677B8}" type="pres">
      <dgm:prSet presAssocID="{5E9F213B-13B1-49A7-9F28-6F03ED97A6BF}" presName="parTx" presStyleLbl="revTx" presStyleIdx="2" presStyleCnt="6">
        <dgm:presLayoutVars>
          <dgm:chMax val="0"/>
          <dgm:chPref val="0"/>
        </dgm:presLayoutVars>
      </dgm:prSet>
      <dgm:spPr/>
    </dgm:pt>
    <dgm:pt modelId="{F6E667DB-FFCA-4663-B915-8AE9BAC2DAF2}" type="pres">
      <dgm:prSet presAssocID="{5E9F213B-13B1-49A7-9F28-6F03ED97A6BF}" presName="desTx" presStyleLbl="revTx" presStyleIdx="3" presStyleCnt="6">
        <dgm:presLayoutVars/>
      </dgm:prSet>
      <dgm:spPr/>
    </dgm:pt>
    <dgm:pt modelId="{E348FBB4-4A84-4AEC-8D0F-03C9B034708D}" type="pres">
      <dgm:prSet presAssocID="{EE4BBFFF-0B00-452D-9227-F025EBC89965}" presName="sibTrans" presStyleCnt="0"/>
      <dgm:spPr/>
    </dgm:pt>
    <dgm:pt modelId="{83834CCB-2DE0-4785-B308-B8DE05BA6954}" type="pres">
      <dgm:prSet presAssocID="{4784EF1C-8728-476A-BDC2-CEE77BD37A52}" presName="compNode" presStyleCnt="0"/>
      <dgm:spPr/>
    </dgm:pt>
    <dgm:pt modelId="{D283A11C-8D33-4801-BAFF-FF8B26CA3648}" type="pres">
      <dgm:prSet presAssocID="{4784EF1C-8728-476A-BDC2-CEE77BD37A52}" presName="bgRect" presStyleLbl="bgShp" presStyleIdx="2" presStyleCnt="3"/>
      <dgm:spPr/>
    </dgm:pt>
    <dgm:pt modelId="{FAAE7DB9-4DDF-4992-B691-F881FCC2DF7F}" type="pres">
      <dgm:prSet presAssocID="{4784EF1C-8728-476A-BDC2-CEE77BD37A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E7AAB2A8-C370-4F5F-ADD4-40CB246B39C5}" type="pres">
      <dgm:prSet presAssocID="{4784EF1C-8728-476A-BDC2-CEE77BD37A52}" presName="spaceRect" presStyleCnt="0"/>
      <dgm:spPr/>
    </dgm:pt>
    <dgm:pt modelId="{4967C50F-FAA1-413A-9BC4-38F07F2A7479}" type="pres">
      <dgm:prSet presAssocID="{4784EF1C-8728-476A-BDC2-CEE77BD37A52}" presName="parTx" presStyleLbl="revTx" presStyleIdx="4" presStyleCnt="6">
        <dgm:presLayoutVars>
          <dgm:chMax val="0"/>
          <dgm:chPref val="0"/>
        </dgm:presLayoutVars>
      </dgm:prSet>
      <dgm:spPr/>
    </dgm:pt>
    <dgm:pt modelId="{BC64C2CD-2E5E-4534-BEB6-7D77ABC3B231}" type="pres">
      <dgm:prSet presAssocID="{4784EF1C-8728-476A-BDC2-CEE77BD37A52}" presName="desTx" presStyleLbl="revTx" presStyleIdx="5" presStyleCnt="6">
        <dgm:presLayoutVars/>
      </dgm:prSet>
      <dgm:spPr/>
    </dgm:pt>
  </dgm:ptLst>
  <dgm:cxnLst>
    <dgm:cxn modelId="{8B8EFE18-F847-40F2-B149-A3A8998DCB78}" srcId="{5E9F213B-13B1-49A7-9F28-6F03ED97A6BF}" destId="{A385C588-0D49-4A32-BC86-75B3E8455D74}" srcOrd="0" destOrd="0" parTransId="{54B88CFC-705A-4122-BA47-3E829D59DDAF}" sibTransId="{F8F1ED2D-7D47-4824-A1B6-27891B4899F3}"/>
    <dgm:cxn modelId="{D4CD591F-2B70-49B1-B76A-1CFF2ACBB469}" srcId="{4784EF1C-8728-476A-BDC2-CEE77BD37A52}" destId="{5EFD7E53-037D-4BE9-80E2-5A38D1A9554E}" srcOrd="0" destOrd="0" parTransId="{DAB06D8D-C487-4C48-8AD7-9A3C8211B9F1}" sibTransId="{7FDFBEE1-E64C-41F2-9FA3-90A0BA27D78F}"/>
    <dgm:cxn modelId="{871F7529-42B8-4896-A128-F745813A5392}" type="presOf" srcId="{5E9F213B-13B1-49A7-9F28-6F03ED97A6BF}" destId="{FCA7B2A3-752A-4C7D-AADC-817586E677B8}" srcOrd="0" destOrd="0" presId="urn:microsoft.com/office/officeart/2018/2/layout/IconVerticalSolidList"/>
    <dgm:cxn modelId="{CE2E0C65-E281-43CD-AD71-B8FB05C38B43}" type="presOf" srcId="{AD9B4DA3-A43E-4D48-9BD6-6632D6BCCC9E}" destId="{A83DC8AE-121D-43FA-8A8A-B50132C049A8}" srcOrd="0" destOrd="0" presId="urn:microsoft.com/office/officeart/2018/2/layout/IconVerticalSolidList"/>
    <dgm:cxn modelId="{1DE69165-EB8F-4403-A1CC-4031C70185BD}" srcId="{5E9F213B-13B1-49A7-9F28-6F03ED97A6BF}" destId="{01050AE7-7435-430E-A1C7-AA375EA6E729}" srcOrd="1" destOrd="0" parTransId="{FA15BAAB-4E5E-4067-B8B2-0EF2AA3E0205}" sibTransId="{BEB6272C-4870-4EBD-A0AE-5510EEA3A3AA}"/>
    <dgm:cxn modelId="{29E4F549-BBFD-4A83-B308-9C08202A7980}" type="presOf" srcId="{3E38F296-8709-418A-933C-C42ADFC5230C}" destId="{ECA2A86C-3A0D-496D-9A94-396C2CB340D4}" srcOrd="0" destOrd="0" presId="urn:microsoft.com/office/officeart/2018/2/layout/IconVerticalSolidList"/>
    <dgm:cxn modelId="{4E072C72-3D03-4B13-BC4B-4DEB3CBAB78F}" srcId="{AD9B4DA3-A43E-4D48-9BD6-6632D6BCCC9E}" destId="{3E38F296-8709-418A-933C-C42ADFC5230C}" srcOrd="0" destOrd="0" parTransId="{B9749E1C-6412-483E-9C3C-CCD5D299E5F5}" sibTransId="{60DAE330-0A5F-4409-9C5C-17E4F0C9C928}"/>
    <dgm:cxn modelId="{D056F077-F3A3-46BF-8403-1128C162B633}" srcId="{3E38F296-8709-418A-933C-C42ADFC5230C}" destId="{53FED9C9-851D-4EA5-8E1F-BD5FCE45BD0E}" srcOrd="1" destOrd="0" parTransId="{904A2BBE-9E9D-4969-A35D-AD42CA331F9B}" sibTransId="{9FB8E464-3B16-4429-80CE-DC0F4FE3C2B2}"/>
    <dgm:cxn modelId="{B6353680-A7F8-4656-B821-3B59F742CB49}" srcId="{AD9B4DA3-A43E-4D48-9BD6-6632D6BCCC9E}" destId="{4784EF1C-8728-476A-BDC2-CEE77BD37A52}" srcOrd="2" destOrd="0" parTransId="{FF550436-01E0-4C11-9D99-98F7A5930CA0}" sibTransId="{B5734567-8158-4D7A-8D87-3A5E3EA151FD}"/>
    <dgm:cxn modelId="{F4A90588-500F-47A3-A913-CCBCF3967E84}" srcId="{3E38F296-8709-418A-933C-C42ADFC5230C}" destId="{5D4B407B-D329-47E3-9636-D6C231B218D6}" srcOrd="0" destOrd="0" parTransId="{728144B2-421F-4711-B580-5EC0B3E796D3}" sibTransId="{10F36093-9437-415F-9DA5-6190B000D133}"/>
    <dgm:cxn modelId="{3195248A-90A1-4DA4-B2CD-04E4753CFA68}" type="presOf" srcId="{5D4B407B-D329-47E3-9636-D6C231B218D6}" destId="{CE599E68-1B86-4D1C-8AF7-7076E5A563E9}" srcOrd="0" destOrd="0" presId="urn:microsoft.com/office/officeart/2018/2/layout/IconVerticalSolidList"/>
    <dgm:cxn modelId="{4B173CA0-4A70-44FC-951E-E7B37E7B49DC}" srcId="{AD9B4DA3-A43E-4D48-9BD6-6632D6BCCC9E}" destId="{5E9F213B-13B1-49A7-9F28-6F03ED97A6BF}" srcOrd="1" destOrd="0" parTransId="{FFE91424-2B05-4907-90DF-05EBE956E975}" sibTransId="{EE4BBFFF-0B00-452D-9227-F025EBC89965}"/>
    <dgm:cxn modelId="{BD02CFB3-728F-49F9-8464-4B981BF34658}" type="presOf" srcId="{01050AE7-7435-430E-A1C7-AA375EA6E729}" destId="{F6E667DB-FFCA-4663-B915-8AE9BAC2DAF2}" srcOrd="0" destOrd="1" presId="urn:microsoft.com/office/officeart/2018/2/layout/IconVerticalSolidList"/>
    <dgm:cxn modelId="{EA15ACB9-EB70-4553-91B7-23899911F464}" type="presOf" srcId="{4784EF1C-8728-476A-BDC2-CEE77BD37A52}" destId="{4967C50F-FAA1-413A-9BC4-38F07F2A7479}" srcOrd="0" destOrd="0" presId="urn:microsoft.com/office/officeart/2018/2/layout/IconVerticalSolidList"/>
    <dgm:cxn modelId="{D1849CCA-A8E2-4B91-9FB2-B5FDC426FCAB}" type="presOf" srcId="{53FED9C9-851D-4EA5-8E1F-BD5FCE45BD0E}" destId="{CE599E68-1B86-4D1C-8AF7-7076E5A563E9}" srcOrd="0" destOrd="1" presId="urn:microsoft.com/office/officeart/2018/2/layout/IconVerticalSolidList"/>
    <dgm:cxn modelId="{30EFD5D3-7F8F-46A7-9B3D-E5356EF0DFD9}" type="presOf" srcId="{A385C588-0D49-4A32-BC86-75B3E8455D74}" destId="{F6E667DB-FFCA-4663-B915-8AE9BAC2DAF2}" srcOrd="0" destOrd="0" presId="urn:microsoft.com/office/officeart/2018/2/layout/IconVerticalSolidList"/>
    <dgm:cxn modelId="{CA79F5FF-A06F-4789-9E56-77174812CFAD}" type="presOf" srcId="{5EFD7E53-037D-4BE9-80E2-5A38D1A9554E}" destId="{BC64C2CD-2E5E-4534-BEB6-7D77ABC3B231}" srcOrd="0" destOrd="0" presId="urn:microsoft.com/office/officeart/2018/2/layout/IconVerticalSolidList"/>
    <dgm:cxn modelId="{A08FEA7F-08E2-4AAB-982B-CAAE4273BD37}" type="presParOf" srcId="{A83DC8AE-121D-43FA-8A8A-B50132C049A8}" destId="{9EC07F4A-B579-48A6-AA7D-7F7163F3493D}" srcOrd="0" destOrd="0" presId="urn:microsoft.com/office/officeart/2018/2/layout/IconVerticalSolidList"/>
    <dgm:cxn modelId="{2EBB9508-7144-48EE-952A-49810A7AA4F3}" type="presParOf" srcId="{9EC07F4A-B579-48A6-AA7D-7F7163F3493D}" destId="{E7866E50-3FA8-4B94-BD34-BA199020369F}" srcOrd="0" destOrd="0" presId="urn:microsoft.com/office/officeart/2018/2/layout/IconVerticalSolidList"/>
    <dgm:cxn modelId="{27C58D3C-C9A9-4476-8093-CF711468355B}" type="presParOf" srcId="{9EC07F4A-B579-48A6-AA7D-7F7163F3493D}" destId="{1C05A60A-4A24-4B37-A6F3-8036F3405787}" srcOrd="1" destOrd="0" presId="urn:microsoft.com/office/officeart/2018/2/layout/IconVerticalSolidList"/>
    <dgm:cxn modelId="{ADE883A0-47F2-4806-8453-C535D9DB962E}" type="presParOf" srcId="{9EC07F4A-B579-48A6-AA7D-7F7163F3493D}" destId="{B97FAEB2-005C-42D0-A38E-7E2E860E0993}" srcOrd="2" destOrd="0" presId="urn:microsoft.com/office/officeart/2018/2/layout/IconVerticalSolidList"/>
    <dgm:cxn modelId="{DA0DB3B3-C415-4ACB-84D8-93B22A400D0B}" type="presParOf" srcId="{9EC07F4A-B579-48A6-AA7D-7F7163F3493D}" destId="{ECA2A86C-3A0D-496D-9A94-396C2CB340D4}" srcOrd="3" destOrd="0" presId="urn:microsoft.com/office/officeart/2018/2/layout/IconVerticalSolidList"/>
    <dgm:cxn modelId="{69B14C4A-924C-4FC8-846F-A9A930D1D2CB}" type="presParOf" srcId="{9EC07F4A-B579-48A6-AA7D-7F7163F3493D}" destId="{CE599E68-1B86-4D1C-8AF7-7076E5A563E9}" srcOrd="4" destOrd="0" presId="urn:microsoft.com/office/officeart/2018/2/layout/IconVerticalSolidList"/>
    <dgm:cxn modelId="{26787F63-04CE-4FBE-865F-3F1285DA2F04}" type="presParOf" srcId="{A83DC8AE-121D-43FA-8A8A-B50132C049A8}" destId="{1DE5CB33-3AF9-4175-ABF7-A34D94A940E0}" srcOrd="1" destOrd="0" presId="urn:microsoft.com/office/officeart/2018/2/layout/IconVerticalSolidList"/>
    <dgm:cxn modelId="{BD5A7434-3FD0-449E-ADEA-307E9D91BFE7}" type="presParOf" srcId="{A83DC8AE-121D-43FA-8A8A-B50132C049A8}" destId="{C05F1B91-F382-450A-99A8-C66F890CFDDA}" srcOrd="2" destOrd="0" presId="urn:microsoft.com/office/officeart/2018/2/layout/IconVerticalSolidList"/>
    <dgm:cxn modelId="{5EE51FAC-1723-403D-99FC-A992829E0BE3}" type="presParOf" srcId="{C05F1B91-F382-450A-99A8-C66F890CFDDA}" destId="{B51843DC-B086-4A20-8929-E77C94A60122}" srcOrd="0" destOrd="0" presId="urn:microsoft.com/office/officeart/2018/2/layout/IconVerticalSolidList"/>
    <dgm:cxn modelId="{A10521AF-587A-4671-AD84-C2CFA11C6328}" type="presParOf" srcId="{C05F1B91-F382-450A-99A8-C66F890CFDDA}" destId="{800099B8-BD50-449A-AB14-320CA1F1CF69}" srcOrd="1" destOrd="0" presId="urn:microsoft.com/office/officeart/2018/2/layout/IconVerticalSolidList"/>
    <dgm:cxn modelId="{9155E38A-793B-4922-916E-F48CD85019A3}" type="presParOf" srcId="{C05F1B91-F382-450A-99A8-C66F890CFDDA}" destId="{783C7A5C-A7BA-433D-9B0A-8A195447060B}" srcOrd="2" destOrd="0" presId="urn:microsoft.com/office/officeart/2018/2/layout/IconVerticalSolidList"/>
    <dgm:cxn modelId="{6F4DD9D0-E8D1-4E71-90E5-235D2A604C25}" type="presParOf" srcId="{C05F1B91-F382-450A-99A8-C66F890CFDDA}" destId="{FCA7B2A3-752A-4C7D-AADC-817586E677B8}" srcOrd="3" destOrd="0" presId="urn:microsoft.com/office/officeart/2018/2/layout/IconVerticalSolidList"/>
    <dgm:cxn modelId="{B18B6692-BE08-4727-946A-D4C99F04123B}" type="presParOf" srcId="{C05F1B91-F382-450A-99A8-C66F890CFDDA}" destId="{F6E667DB-FFCA-4663-B915-8AE9BAC2DAF2}" srcOrd="4" destOrd="0" presId="urn:microsoft.com/office/officeart/2018/2/layout/IconVerticalSolidList"/>
    <dgm:cxn modelId="{A9564507-194A-4DF9-ADBF-BF9C5930ED58}" type="presParOf" srcId="{A83DC8AE-121D-43FA-8A8A-B50132C049A8}" destId="{E348FBB4-4A84-4AEC-8D0F-03C9B034708D}" srcOrd="3" destOrd="0" presId="urn:microsoft.com/office/officeart/2018/2/layout/IconVerticalSolidList"/>
    <dgm:cxn modelId="{9B7711DA-CE7D-4AE4-83F5-6684B54C8D53}" type="presParOf" srcId="{A83DC8AE-121D-43FA-8A8A-B50132C049A8}" destId="{83834CCB-2DE0-4785-B308-B8DE05BA6954}" srcOrd="4" destOrd="0" presId="urn:microsoft.com/office/officeart/2018/2/layout/IconVerticalSolidList"/>
    <dgm:cxn modelId="{A2DE122A-1D6D-4B35-8F5C-AF700FF3F79F}" type="presParOf" srcId="{83834CCB-2DE0-4785-B308-B8DE05BA6954}" destId="{D283A11C-8D33-4801-BAFF-FF8B26CA3648}" srcOrd="0" destOrd="0" presId="urn:microsoft.com/office/officeart/2018/2/layout/IconVerticalSolidList"/>
    <dgm:cxn modelId="{91CE7CD0-17C7-4CCA-BEAC-2984296533DC}" type="presParOf" srcId="{83834CCB-2DE0-4785-B308-B8DE05BA6954}" destId="{FAAE7DB9-4DDF-4992-B691-F881FCC2DF7F}" srcOrd="1" destOrd="0" presId="urn:microsoft.com/office/officeart/2018/2/layout/IconVerticalSolidList"/>
    <dgm:cxn modelId="{F36A6538-C218-4EEE-A9B8-A76426174D86}" type="presParOf" srcId="{83834CCB-2DE0-4785-B308-B8DE05BA6954}" destId="{E7AAB2A8-C370-4F5F-ADD4-40CB246B39C5}" srcOrd="2" destOrd="0" presId="urn:microsoft.com/office/officeart/2018/2/layout/IconVerticalSolidList"/>
    <dgm:cxn modelId="{578559FF-16D8-4E82-9982-2B7E4169E675}" type="presParOf" srcId="{83834CCB-2DE0-4785-B308-B8DE05BA6954}" destId="{4967C50F-FAA1-413A-9BC4-38F07F2A7479}" srcOrd="3" destOrd="0" presId="urn:microsoft.com/office/officeart/2018/2/layout/IconVerticalSolidList"/>
    <dgm:cxn modelId="{73E83AEB-54B7-4F3E-B90C-8A1C2F5F9394}" type="presParOf" srcId="{83834CCB-2DE0-4785-B308-B8DE05BA6954}" destId="{BC64C2CD-2E5E-4534-BEB6-7D77ABC3B23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3CC02-74BD-462C-A89F-DAB1FBCD17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C764A-A704-495B-B897-31DF98D081C1}">
      <dgm:prSet/>
      <dgm:spPr/>
      <dgm:t>
        <a:bodyPr/>
        <a:lstStyle/>
        <a:p>
          <a:r>
            <a:rPr lang="en-US" b="1" dirty="0" err="1"/>
            <a:t>SphereGen</a:t>
          </a:r>
          <a:endParaRPr lang="en-US" dirty="0"/>
        </a:p>
      </dgm:t>
    </dgm:pt>
    <dgm:pt modelId="{305788A8-6AE7-4F66-9FF3-46362D3A2548}" type="parTrans" cxnId="{CD53E959-7B6D-48DC-80ED-CA4676978F0A}">
      <dgm:prSet/>
      <dgm:spPr/>
      <dgm:t>
        <a:bodyPr/>
        <a:lstStyle/>
        <a:p>
          <a:endParaRPr lang="en-US"/>
        </a:p>
      </dgm:t>
    </dgm:pt>
    <dgm:pt modelId="{4EEE451D-4490-4E77-80B7-2162862D8AC9}" type="sibTrans" cxnId="{CD53E959-7B6D-48DC-80ED-CA4676978F0A}">
      <dgm:prSet/>
      <dgm:spPr/>
      <dgm:t>
        <a:bodyPr/>
        <a:lstStyle/>
        <a:p>
          <a:endParaRPr lang="en-US"/>
        </a:p>
      </dgm:t>
    </dgm:pt>
    <dgm:pt modelId="{FEC82EA0-1F7B-492B-835B-8490FE7338C7}">
      <dgm:prSet/>
      <dgm:spPr/>
      <dgm:t>
        <a:bodyPr/>
        <a:lstStyle/>
        <a:p>
          <a:r>
            <a:rPr lang="en-US" dirty="0"/>
            <a:t>Title: Blockchain Technology Basics</a:t>
          </a:r>
        </a:p>
      </dgm:t>
    </dgm:pt>
    <dgm:pt modelId="{40AD32D8-5C67-47D6-8B27-3C1F188D8943}" type="parTrans" cxnId="{A6339E88-1A71-4156-A0FA-A864DD33B0C4}">
      <dgm:prSet/>
      <dgm:spPr/>
      <dgm:t>
        <a:bodyPr/>
        <a:lstStyle/>
        <a:p>
          <a:endParaRPr lang="en-US"/>
        </a:p>
      </dgm:t>
    </dgm:pt>
    <dgm:pt modelId="{0E65FFFB-9B34-4114-A4EF-1E2700626644}" type="sibTrans" cxnId="{A6339E88-1A71-4156-A0FA-A864DD33B0C4}">
      <dgm:prSet/>
      <dgm:spPr/>
      <dgm:t>
        <a:bodyPr/>
        <a:lstStyle/>
        <a:p>
          <a:endParaRPr lang="en-US"/>
        </a:p>
      </dgm:t>
    </dgm:pt>
    <dgm:pt modelId="{FA0CC810-7ED1-47B3-8C2E-2BB9ED694BCA}">
      <dgm:prSet/>
      <dgm:spPr/>
      <dgm:t>
        <a:bodyPr/>
        <a:lstStyle/>
        <a:p>
          <a:r>
            <a:rPr lang="en-US" dirty="0"/>
            <a:t>URL: </a:t>
          </a:r>
          <a:r>
            <a:rPr lang="en-US" dirty="0">
              <a:hlinkClick xmlns:r="http://schemas.openxmlformats.org/officeDocument/2006/relationships" r:id="rId1"/>
            </a:rPr>
            <a:t>https://www.spheregen.com/blockchain-technology-basics/</a:t>
          </a:r>
          <a:endParaRPr lang="en-US" dirty="0"/>
        </a:p>
      </dgm:t>
    </dgm:pt>
    <dgm:pt modelId="{B3D86340-B602-4029-A2F9-067016909386}" type="parTrans" cxnId="{28518045-FB7E-49E1-A968-C98629D0B9D4}">
      <dgm:prSet/>
      <dgm:spPr/>
      <dgm:t>
        <a:bodyPr/>
        <a:lstStyle/>
        <a:p>
          <a:endParaRPr lang="en-US"/>
        </a:p>
      </dgm:t>
    </dgm:pt>
    <dgm:pt modelId="{06EEE512-070A-4FB1-ABD7-2A2B24198BE8}" type="sibTrans" cxnId="{28518045-FB7E-49E1-A968-C98629D0B9D4}">
      <dgm:prSet/>
      <dgm:spPr/>
      <dgm:t>
        <a:bodyPr/>
        <a:lstStyle/>
        <a:p>
          <a:endParaRPr lang="en-US"/>
        </a:p>
      </dgm:t>
    </dgm:pt>
    <dgm:pt modelId="{0B815E5C-F874-4009-9C8B-D65C8155683E}">
      <dgm:prSet/>
      <dgm:spPr/>
      <dgm:t>
        <a:bodyPr/>
        <a:lstStyle/>
        <a:p>
          <a:r>
            <a:rPr lang="en-US" b="1"/>
            <a:t>ResearchGate</a:t>
          </a:r>
          <a:endParaRPr lang="en-US"/>
        </a:p>
      </dgm:t>
    </dgm:pt>
    <dgm:pt modelId="{B6F6FE83-A71E-4E32-A045-17F9863C6C04}" type="parTrans" cxnId="{0A7FE292-6728-499E-B1DD-0279A2EFABBC}">
      <dgm:prSet/>
      <dgm:spPr/>
      <dgm:t>
        <a:bodyPr/>
        <a:lstStyle/>
        <a:p>
          <a:endParaRPr lang="en-US"/>
        </a:p>
      </dgm:t>
    </dgm:pt>
    <dgm:pt modelId="{A104F009-418F-4B88-93D8-E161442615D0}" type="sibTrans" cxnId="{0A7FE292-6728-499E-B1DD-0279A2EFABBC}">
      <dgm:prSet/>
      <dgm:spPr/>
      <dgm:t>
        <a:bodyPr/>
        <a:lstStyle/>
        <a:p>
          <a:endParaRPr lang="en-US"/>
        </a:p>
      </dgm:t>
    </dgm:pt>
    <dgm:pt modelId="{E1E3FA1B-BA67-43B3-99A8-5EF80862A244}">
      <dgm:prSet/>
      <dgm:spPr/>
      <dgm:t>
        <a:bodyPr/>
        <a:lstStyle/>
        <a:p>
          <a:r>
            <a:rPr lang="en-US"/>
            <a:t>Title: Simplified diagram of a blockchain</a:t>
          </a:r>
        </a:p>
      </dgm:t>
    </dgm:pt>
    <dgm:pt modelId="{FC8970D3-C26F-4A21-A11E-A09D960516D3}" type="parTrans" cxnId="{BBF24B94-99E4-44CC-A336-33622396288E}">
      <dgm:prSet/>
      <dgm:spPr/>
      <dgm:t>
        <a:bodyPr/>
        <a:lstStyle/>
        <a:p>
          <a:endParaRPr lang="en-US"/>
        </a:p>
      </dgm:t>
    </dgm:pt>
    <dgm:pt modelId="{28F059D6-0651-4391-819A-F8D83DAA37C6}" type="sibTrans" cxnId="{BBF24B94-99E4-44CC-A336-33622396288E}">
      <dgm:prSet/>
      <dgm:spPr/>
      <dgm:t>
        <a:bodyPr/>
        <a:lstStyle/>
        <a:p>
          <a:endParaRPr lang="en-US"/>
        </a:p>
      </dgm:t>
    </dgm:pt>
    <dgm:pt modelId="{D33B9C2F-BA6E-41E8-9433-C882E2778AD2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2"/>
            </a:rPr>
            <a:t>https://www.researchgate.net/figure/Simplified-diagram-of-a-blockchain_fig1_332715800</a:t>
          </a:r>
          <a:endParaRPr lang="en-US"/>
        </a:p>
      </dgm:t>
    </dgm:pt>
    <dgm:pt modelId="{22EF0400-58BB-4E82-A466-80A35FE7CB07}" type="parTrans" cxnId="{5F26A5BC-73DD-434C-B5D2-818DC2C07E2E}">
      <dgm:prSet/>
      <dgm:spPr/>
      <dgm:t>
        <a:bodyPr/>
        <a:lstStyle/>
        <a:p>
          <a:endParaRPr lang="en-US"/>
        </a:p>
      </dgm:t>
    </dgm:pt>
    <dgm:pt modelId="{99092211-D070-4F1F-8F61-E197CD672FF3}" type="sibTrans" cxnId="{5F26A5BC-73DD-434C-B5D2-818DC2C07E2E}">
      <dgm:prSet/>
      <dgm:spPr/>
      <dgm:t>
        <a:bodyPr/>
        <a:lstStyle/>
        <a:p>
          <a:endParaRPr lang="en-US"/>
        </a:p>
      </dgm:t>
    </dgm:pt>
    <dgm:pt modelId="{6C93B011-2694-4EA0-B72D-E87F3A1B3BDF}">
      <dgm:prSet/>
      <dgm:spPr/>
      <dgm:t>
        <a:bodyPr/>
        <a:lstStyle/>
        <a:p>
          <a:r>
            <a:rPr lang="en-US" b="1"/>
            <a:t>Trenton Systems</a:t>
          </a:r>
          <a:endParaRPr lang="en-US"/>
        </a:p>
      </dgm:t>
    </dgm:pt>
    <dgm:pt modelId="{3213C5EF-FF81-4103-BB6E-CC0D0673E3FA}" type="parTrans" cxnId="{B891DCF8-52D1-45F9-B587-CE1FF1DA6969}">
      <dgm:prSet/>
      <dgm:spPr/>
      <dgm:t>
        <a:bodyPr/>
        <a:lstStyle/>
        <a:p>
          <a:endParaRPr lang="en-US"/>
        </a:p>
      </dgm:t>
    </dgm:pt>
    <dgm:pt modelId="{1FF0D521-951C-4657-AC59-932AE09E0F52}" type="sibTrans" cxnId="{B891DCF8-52D1-45F9-B587-CE1FF1DA6969}">
      <dgm:prSet/>
      <dgm:spPr/>
      <dgm:t>
        <a:bodyPr/>
        <a:lstStyle/>
        <a:p>
          <a:endParaRPr lang="en-US"/>
        </a:p>
      </dgm:t>
    </dgm:pt>
    <dgm:pt modelId="{700835C1-BF90-49B7-8690-1B8E0A3766DE}">
      <dgm:prSet/>
      <dgm:spPr/>
      <dgm:t>
        <a:bodyPr/>
        <a:lstStyle/>
        <a:p>
          <a:r>
            <a:rPr lang="en-US"/>
            <a:t>Title: Blockchain Explained: The Complete Guide - Part 1</a:t>
          </a:r>
        </a:p>
      </dgm:t>
    </dgm:pt>
    <dgm:pt modelId="{1022E284-B3F3-4FB6-9070-2C7F15948AF9}" type="parTrans" cxnId="{B3104B94-AF90-4500-9BEC-2570DB22E3A5}">
      <dgm:prSet/>
      <dgm:spPr/>
      <dgm:t>
        <a:bodyPr/>
        <a:lstStyle/>
        <a:p>
          <a:endParaRPr lang="en-US"/>
        </a:p>
      </dgm:t>
    </dgm:pt>
    <dgm:pt modelId="{EFA42918-EE66-437F-8B11-9A4E835B97B3}" type="sibTrans" cxnId="{B3104B94-AF90-4500-9BEC-2570DB22E3A5}">
      <dgm:prSet/>
      <dgm:spPr/>
      <dgm:t>
        <a:bodyPr/>
        <a:lstStyle/>
        <a:p>
          <a:endParaRPr lang="en-US"/>
        </a:p>
      </dgm:t>
    </dgm:pt>
    <dgm:pt modelId="{3A93B977-2C59-443E-9A82-B4808C4D9394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3"/>
            </a:rPr>
            <a:t>https://www.trentonsystems.com/blog/blockchain-explained-the-complete-guide-part-1</a:t>
          </a:r>
          <a:endParaRPr lang="en-US"/>
        </a:p>
      </dgm:t>
    </dgm:pt>
    <dgm:pt modelId="{E0677DA3-2B09-4136-AF01-C73DFE31F882}" type="parTrans" cxnId="{DA423754-3B2E-46DF-BDBD-81A0293ECC4C}">
      <dgm:prSet/>
      <dgm:spPr/>
      <dgm:t>
        <a:bodyPr/>
        <a:lstStyle/>
        <a:p>
          <a:endParaRPr lang="en-US"/>
        </a:p>
      </dgm:t>
    </dgm:pt>
    <dgm:pt modelId="{430C28AC-B9C3-4962-AE5E-C9EA830649D6}" type="sibTrans" cxnId="{DA423754-3B2E-46DF-BDBD-81A0293ECC4C}">
      <dgm:prSet/>
      <dgm:spPr/>
      <dgm:t>
        <a:bodyPr/>
        <a:lstStyle/>
        <a:p>
          <a:endParaRPr lang="en-US"/>
        </a:p>
      </dgm:t>
    </dgm:pt>
    <dgm:pt modelId="{C6813227-BB88-4FFD-A71D-D1F34119121E}">
      <dgm:prSet/>
      <dgm:spPr/>
      <dgm:t>
        <a:bodyPr/>
        <a:lstStyle/>
        <a:p>
          <a:r>
            <a:rPr lang="en-US" b="1"/>
            <a:t>Simplilearn - Blockchain Tutorial</a:t>
          </a:r>
          <a:endParaRPr lang="en-US"/>
        </a:p>
      </dgm:t>
    </dgm:pt>
    <dgm:pt modelId="{C689A082-2A85-4858-A083-CD689CFE9A0C}" type="parTrans" cxnId="{B836BFCE-A304-4A33-844A-1DFA4EF9B8D9}">
      <dgm:prSet/>
      <dgm:spPr/>
      <dgm:t>
        <a:bodyPr/>
        <a:lstStyle/>
        <a:p>
          <a:endParaRPr lang="en-US"/>
        </a:p>
      </dgm:t>
    </dgm:pt>
    <dgm:pt modelId="{1BCC5759-2BC6-4094-ACD9-556A8782C219}" type="sibTrans" cxnId="{B836BFCE-A304-4A33-844A-1DFA4EF9B8D9}">
      <dgm:prSet/>
      <dgm:spPr/>
      <dgm:t>
        <a:bodyPr/>
        <a:lstStyle/>
        <a:p>
          <a:endParaRPr lang="en-US"/>
        </a:p>
      </dgm:t>
    </dgm:pt>
    <dgm:pt modelId="{4B130328-FB9E-4D15-ABFA-0C4E7C5BFD2E}">
      <dgm:prSet/>
      <dgm:spPr/>
      <dgm:t>
        <a:bodyPr/>
        <a:lstStyle/>
        <a:p>
          <a:r>
            <a:rPr lang="en-US"/>
            <a:t>Title: Blockchain Tutorial</a:t>
          </a:r>
        </a:p>
      </dgm:t>
    </dgm:pt>
    <dgm:pt modelId="{D35CB577-BCD0-4377-801B-69C655369BE5}" type="parTrans" cxnId="{3BAFD0F5-0277-4CFC-ADE3-4E1B2318DF39}">
      <dgm:prSet/>
      <dgm:spPr/>
      <dgm:t>
        <a:bodyPr/>
        <a:lstStyle/>
        <a:p>
          <a:endParaRPr lang="en-US"/>
        </a:p>
      </dgm:t>
    </dgm:pt>
    <dgm:pt modelId="{923BB591-DA86-464C-8456-06BA874F34CD}" type="sibTrans" cxnId="{3BAFD0F5-0277-4CFC-ADE3-4E1B2318DF39}">
      <dgm:prSet/>
      <dgm:spPr/>
      <dgm:t>
        <a:bodyPr/>
        <a:lstStyle/>
        <a:p>
          <a:endParaRPr lang="en-US"/>
        </a:p>
      </dgm:t>
    </dgm:pt>
    <dgm:pt modelId="{97E055BD-0F13-4BF3-9391-24423B4721D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4"/>
            </a:rPr>
            <a:t>https://www.simplilearn.com/tutorials/blockchain-tutorial/blockchain-technology</a:t>
          </a:r>
          <a:endParaRPr lang="en-US"/>
        </a:p>
      </dgm:t>
    </dgm:pt>
    <dgm:pt modelId="{EC6090D4-C903-4C3F-9E4E-D3C4FCFB0570}" type="parTrans" cxnId="{E2BC4091-13A6-4039-9E3F-79E7ED7F031E}">
      <dgm:prSet/>
      <dgm:spPr/>
      <dgm:t>
        <a:bodyPr/>
        <a:lstStyle/>
        <a:p>
          <a:endParaRPr lang="en-US"/>
        </a:p>
      </dgm:t>
    </dgm:pt>
    <dgm:pt modelId="{64303357-017D-41CB-99FC-9962B448A3C3}" type="sibTrans" cxnId="{E2BC4091-13A6-4039-9E3F-79E7ED7F031E}">
      <dgm:prSet/>
      <dgm:spPr/>
      <dgm:t>
        <a:bodyPr/>
        <a:lstStyle/>
        <a:p>
          <a:endParaRPr lang="en-US"/>
        </a:p>
      </dgm:t>
    </dgm:pt>
    <dgm:pt modelId="{77E78EAF-CF66-42B0-859B-4965859ACCFC}">
      <dgm:prSet/>
      <dgm:spPr/>
      <dgm:t>
        <a:bodyPr/>
        <a:lstStyle/>
        <a:p>
          <a:r>
            <a:rPr lang="en-US" b="1"/>
            <a:t>Simplilearn - Blockchain Wallet</a:t>
          </a:r>
          <a:endParaRPr lang="en-US"/>
        </a:p>
      </dgm:t>
    </dgm:pt>
    <dgm:pt modelId="{9FA3DE1E-B611-48DD-BC9E-EB88378880DA}" type="parTrans" cxnId="{1F3DE9BF-764A-43D7-AAD4-AE49CEDA04D5}">
      <dgm:prSet/>
      <dgm:spPr/>
      <dgm:t>
        <a:bodyPr/>
        <a:lstStyle/>
        <a:p>
          <a:endParaRPr lang="en-US"/>
        </a:p>
      </dgm:t>
    </dgm:pt>
    <dgm:pt modelId="{FD7B44E9-1D5F-4EE2-9D98-9033ADC13316}" type="sibTrans" cxnId="{1F3DE9BF-764A-43D7-AAD4-AE49CEDA04D5}">
      <dgm:prSet/>
      <dgm:spPr/>
      <dgm:t>
        <a:bodyPr/>
        <a:lstStyle/>
        <a:p>
          <a:endParaRPr lang="en-US"/>
        </a:p>
      </dgm:t>
    </dgm:pt>
    <dgm:pt modelId="{7540737B-75DE-4F7C-97E3-9C3A44F8D673}">
      <dgm:prSet/>
      <dgm:spPr/>
      <dgm:t>
        <a:bodyPr/>
        <a:lstStyle/>
        <a:p>
          <a:r>
            <a:rPr lang="en-US"/>
            <a:t>Title: Blockchain Wallet</a:t>
          </a:r>
        </a:p>
      </dgm:t>
    </dgm:pt>
    <dgm:pt modelId="{0FAB3689-0D46-4F3F-BCCE-085F771CC31D}" type="parTrans" cxnId="{67EB5CEF-7868-4906-8EEB-F00654A8398B}">
      <dgm:prSet/>
      <dgm:spPr/>
      <dgm:t>
        <a:bodyPr/>
        <a:lstStyle/>
        <a:p>
          <a:endParaRPr lang="en-US"/>
        </a:p>
      </dgm:t>
    </dgm:pt>
    <dgm:pt modelId="{5ABB457A-0CA5-451A-B58D-CD7050C124B8}" type="sibTrans" cxnId="{67EB5CEF-7868-4906-8EEB-F00654A8398B}">
      <dgm:prSet/>
      <dgm:spPr/>
      <dgm:t>
        <a:bodyPr/>
        <a:lstStyle/>
        <a:p>
          <a:endParaRPr lang="en-US"/>
        </a:p>
      </dgm:t>
    </dgm:pt>
    <dgm:pt modelId="{B7419B2A-895B-4D03-931D-D4140E2E64F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5"/>
            </a:rPr>
            <a:t>https://www.simplilearn.com/tutorials/blockchain-tutorial/blockchain-wallet</a:t>
          </a:r>
          <a:endParaRPr lang="en-US"/>
        </a:p>
      </dgm:t>
    </dgm:pt>
    <dgm:pt modelId="{BD55621C-8DF8-444E-B86E-31621491AA17}" type="parTrans" cxnId="{97D356EC-E45D-4CF5-A72D-D79CE952F2CF}">
      <dgm:prSet/>
      <dgm:spPr/>
      <dgm:t>
        <a:bodyPr/>
        <a:lstStyle/>
        <a:p>
          <a:endParaRPr lang="en-US"/>
        </a:p>
      </dgm:t>
    </dgm:pt>
    <dgm:pt modelId="{F86D44A0-1783-43D3-83F0-2A888E532B19}" type="sibTrans" cxnId="{97D356EC-E45D-4CF5-A72D-D79CE952F2CF}">
      <dgm:prSet/>
      <dgm:spPr/>
      <dgm:t>
        <a:bodyPr/>
        <a:lstStyle/>
        <a:p>
          <a:endParaRPr lang="en-US"/>
        </a:p>
      </dgm:t>
    </dgm:pt>
    <dgm:pt modelId="{141EC0AA-A6AA-41B0-A2DB-C36D21B4AC0F}">
      <dgm:prSet/>
      <dgm:spPr/>
      <dgm:t>
        <a:bodyPr/>
        <a:lstStyle/>
        <a:p>
          <a:r>
            <a:rPr lang="en-US" b="1"/>
            <a:t>Visual Studio Code</a:t>
          </a:r>
          <a:endParaRPr lang="en-US"/>
        </a:p>
      </dgm:t>
    </dgm:pt>
    <dgm:pt modelId="{A33AE0DC-8B4C-4D63-BCB9-A4FA368C04FA}" type="parTrans" cxnId="{92B845C7-5739-4083-A3CB-052C62D63691}">
      <dgm:prSet/>
      <dgm:spPr/>
      <dgm:t>
        <a:bodyPr/>
        <a:lstStyle/>
        <a:p>
          <a:endParaRPr lang="en-US"/>
        </a:p>
      </dgm:t>
    </dgm:pt>
    <dgm:pt modelId="{AA5C8C72-0B06-481E-BF7D-887887BDF774}" type="sibTrans" cxnId="{92B845C7-5739-4083-A3CB-052C62D63691}">
      <dgm:prSet/>
      <dgm:spPr/>
      <dgm:t>
        <a:bodyPr/>
        <a:lstStyle/>
        <a:p>
          <a:endParaRPr lang="en-US"/>
        </a:p>
      </dgm:t>
    </dgm:pt>
    <dgm:pt modelId="{CE6F5C16-7218-46A2-9DD7-B254149C57EF}">
      <dgm:prSet/>
      <dgm:spPr/>
      <dgm:t>
        <a:bodyPr/>
        <a:lstStyle/>
        <a:p>
          <a:r>
            <a:rPr lang="en-US"/>
            <a:t>Title: Visual Studio Code</a:t>
          </a:r>
        </a:p>
      </dgm:t>
    </dgm:pt>
    <dgm:pt modelId="{8391B838-F97D-40F0-9A6E-ADE2678B6CB1}" type="parTrans" cxnId="{F8264911-5ED3-45CC-93C1-89FFD472FB1A}">
      <dgm:prSet/>
      <dgm:spPr/>
      <dgm:t>
        <a:bodyPr/>
        <a:lstStyle/>
        <a:p>
          <a:endParaRPr lang="en-US"/>
        </a:p>
      </dgm:t>
    </dgm:pt>
    <dgm:pt modelId="{8B817E3B-A546-42EC-8274-B5CD353938A9}" type="sibTrans" cxnId="{F8264911-5ED3-45CC-93C1-89FFD472FB1A}">
      <dgm:prSet/>
      <dgm:spPr/>
      <dgm:t>
        <a:bodyPr/>
        <a:lstStyle/>
        <a:p>
          <a:endParaRPr lang="en-US"/>
        </a:p>
      </dgm:t>
    </dgm:pt>
    <dgm:pt modelId="{D9E14EB4-CA2E-46C9-A80E-6497D106F6B7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6"/>
            </a:rPr>
            <a:t>https://code.visualstudio.com/</a:t>
          </a:r>
          <a:endParaRPr lang="en-US"/>
        </a:p>
      </dgm:t>
    </dgm:pt>
    <dgm:pt modelId="{5D875CA8-1675-4211-B94D-366AF6C8D806}" type="parTrans" cxnId="{FF94B8C3-B1FB-4392-B508-D0E7877D4B5C}">
      <dgm:prSet/>
      <dgm:spPr/>
      <dgm:t>
        <a:bodyPr/>
        <a:lstStyle/>
        <a:p>
          <a:endParaRPr lang="en-US"/>
        </a:p>
      </dgm:t>
    </dgm:pt>
    <dgm:pt modelId="{BA1913D1-5240-4C85-B7B2-CCF466390010}" type="sibTrans" cxnId="{FF94B8C3-B1FB-4392-B508-D0E7877D4B5C}">
      <dgm:prSet/>
      <dgm:spPr/>
      <dgm:t>
        <a:bodyPr/>
        <a:lstStyle/>
        <a:p>
          <a:endParaRPr lang="en-US"/>
        </a:p>
      </dgm:t>
    </dgm:pt>
    <dgm:pt modelId="{225D5A03-9DB5-4BA3-B9BA-961E31D0877F}">
      <dgm:prSet/>
      <dgm:spPr/>
      <dgm:t>
        <a:bodyPr/>
        <a:lstStyle/>
        <a:p>
          <a:r>
            <a:rPr lang="en-US" b="1"/>
            <a:t>Python Official Website</a:t>
          </a:r>
          <a:endParaRPr lang="en-US"/>
        </a:p>
      </dgm:t>
    </dgm:pt>
    <dgm:pt modelId="{66B004AD-21DF-496B-9E4F-637F85696962}" type="parTrans" cxnId="{3318CCEF-C8C6-4FA5-84A2-2B73D8B4AB98}">
      <dgm:prSet/>
      <dgm:spPr/>
      <dgm:t>
        <a:bodyPr/>
        <a:lstStyle/>
        <a:p>
          <a:endParaRPr lang="en-US"/>
        </a:p>
      </dgm:t>
    </dgm:pt>
    <dgm:pt modelId="{57A6869A-9BA9-44FC-8A0E-55B8257A91BB}" type="sibTrans" cxnId="{3318CCEF-C8C6-4FA5-84A2-2B73D8B4AB98}">
      <dgm:prSet/>
      <dgm:spPr/>
      <dgm:t>
        <a:bodyPr/>
        <a:lstStyle/>
        <a:p>
          <a:endParaRPr lang="en-US"/>
        </a:p>
      </dgm:t>
    </dgm:pt>
    <dgm:pt modelId="{8AC0485D-5EAB-4CDA-8BC5-886D08F65CD5}">
      <dgm:prSet/>
      <dgm:spPr/>
      <dgm:t>
        <a:bodyPr/>
        <a:lstStyle/>
        <a:p>
          <a:r>
            <a:rPr lang="en-US"/>
            <a:t>Title: Python</a:t>
          </a:r>
        </a:p>
      </dgm:t>
    </dgm:pt>
    <dgm:pt modelId="{965BCACD-3776-407B-B66A-BD673CA7CD0C}" type="parTrans" cxnId="{C926D3D4-465E-4549-9A9C-0C09D45BD98A}">
      <dgm:prSet/>
      <dgm:spPr/>
      <dgm:t>
        <a:bodyPr/>
        <a:lstStyle/>
        <a:p>
          <a:endParaRPr lang="en-US"/>
        </a:p>
      </dgm:t>
    </dgm:pt>
    <dgm:pt modelId="{9A14276E-140B-462D-918B-1D69AB4C020C}" type="sibTrans" cxnId="{C926D3D4-465E-4549-9A9C-0C09D45BD98A}">
      <dgm:prSet/>
      <dgm:spPr/>
      <dgm:t>
        <a:bodyPr/>
        <a:lstStyle/>
        <a:p>
          <a:endParaRPr lang="en-US"/>
        </a:p>
      </dgm:t>
    </dgm:pt>
    <dgm:pt modelId="{2C270548-9610-4B97-A66E-623316ECA060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7"/>
            </a:rPr>
            <a:t>https://www.python.org/</a:t>
          </a:r>
          <a:endParaRPr lang="en-US"/>
        </a:p>
      </dgm:t>
    </dgm:pt>
    <dgm:pt modelId="{B4BA435D-203B-4E9A-90E0-C6DDBB6F0079}" type="parTrans" cxnId="{586F619F-6DAD-453C-A42C-1B6E7FFFF06B}">
      <dgm:prSet/>
      <dgm:spPr/>
      <dgm:t>
        <a:bodyPr/>
        <a:lstStyle/>
        <a:p>
          <a:endParaRPr lang="en-US"/>
        </a:p>
      </dgm:t>
    </dgm:pt>
    <dgm:pt modelId="{D88AF778-01EB-4742-A36E-112D91D2E640}" type="sibTrans" cxnId="{586F619F-6DAD-453C-A42C-1B6E7FFFF06B}">
      <dgm:prSet/>
      <dgm:spPr/>
      <dgm:t>
        <a:bodyPr/>
        <a:lstStyle/>
        <a:p>
          <a:endParaRPr lang="en-US"/>
        </a:p>
      </dgm:t>
    </dgm:pt>
    <dgm:pt modelId="{C13AADD3-829D-4D3E-A873-D9886DE3853D}" type="pres">
      <dgm:prSet presAssocID="{E543CC02-74BD-462C-A89F-DAB1FBCD175E}" presName="Name0" presStyleCnt="0">
        <dgm:presLayoutVars>
          <dgm:dir/>
          <dgm:animLvl val="lvl"/>
          <dgm:resizeHandles val="exact"/>
        </dgm:presLayoutVars>
      </dgm:prSet>
      <dgm:spPr/>
    </dgm:pt>
    <dgm:pt modelId="{6D806E04-520B-4D1B-913F-032F1E0B395C}" type="pres">
      <dgm:prSet presAssocID="{D8FC764A-A704-495B-B897-31DF98D081C1}" presName="linNode" presStyleCnt="0"/>
      <dgm:spPr/>
    </dgm:pt>
    <dgm:pt modelId="{BEAB55F8-1566-4832-9E9C-729D3A5C5B8B}" type="pres">
      <dgm:prSet presAssocID="{D8FC764A-A704-495B-B897-31DF98D081C1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9C94FD5-0F3C-4956-9AEF-EF22E6157CD6}" type="pres">
      <dgm:prSet presAssocID="{D8FC764A-A704-495B-B897-31DF98D081C1}" presName="descendantText" presStyleLbl="alignAccFollowNode1" presStyleIdx="0" presStyleCnt="7">
        <dgm:presLayoutVars>
          <dgm:bulletEnabled val="1"/>
        </dgm:presLayoutVars>
      </dgm:prSet>
      <dgm:spPr/>
    </dgm:pt>
    <dgm:pt modelId="{489C0A14-4E2A-4F87-B927-6C226429F5CE}" type="pres">
      <dgm:prSet presAssocID="{4EEE451D-4490-4E77-80B7-2162862D8AC9}" presName="sp" presStyleCnt="0"/>
      <dgm:spPr/>
    </dgm:pt>
    <dgm:pt modelId="{CB02BB2D-3D49-4A7A-96C8-1C242C4D6E4C}" type="pres">
      <dgm:prSet presAssocID="{0B815E5C-F874-4009-9C8B-D65C8155683E}" presName="linNode" presStyleCnt="0"/>
      <dgm:spPr/>
    </dgm:pt>
    <dgm:pt modelId="{32AC66C3-EF3B-4A83-AAF4-A206F13DEDBF}" type="pres">
      <dgm:prSet presAssocID="{0B815E5C-F874-4009-9C8B-D65C8155683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B1D51EEF-3BC6-4281-A50E-9302CB4FFDED}" type="pres">
      <dgm:prSet presAssocID="{0B815E5C-F874-4009-9C8B-D65C8155683E}" presName="descendantText" presStyleLbl="alignAccFollowNode1" presStyleIdx="1" presStyleCnt="7">
        <dgm:presLayoutVars>
          <dgm:bulletEnabled val="1"/>
        </dgm:presLayoutVars>
      </dgm:prSet>
      <dgm:spPr/>
    </dgm:pt>
    <dgm:pt modelId="{95A89B2D-AA49-492C-BD46-419F1A43BD96}" type="pres">
      <dgm:prSet presAssocID="{A104F009-418F-4B88-93D8-E161442615D0}" presName="sp" presStyleCnt="0"/>
      <dgm:spPr/>
    </dgm:pt>
    <dgm:pt modelId="{C485FE41-FC3C-4330-B7DD-D33A64B904C5}" type="pres">
      <dgm:prSet presAssocID="{6C93B011-2694-4EA0-B72D-E87F3A1B3BDF}" presName="linNode" presStyleCnt="0"/>
      <dgm:spPr/>
    </dgm:pt>
    <dgm:pt modelId="{E3318425-6782-4997-AD2F-562C98C295E8}" type="pres">
      <dgm:prSet presAssocID="{6C93B011-2694-4EA0-B72D-E87F3A1B3BD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FD73BD83-DE7E-4A77-9705-5A54C4C84278}" type="pres">
      <dgm:prSet presAssocID="{6C93B011-2694-4EA0-B72D-E87F3A1B3BDF}" presName="descendantText" presStyleLbl="alignAccFollowNode1" presStyleIdx="2" presStyleCnt="7">
        <dgm:presLayoutVars>
          <dgm:bulletEnabled val="1"/>
        </dgm:presLayoutVars>
      </dgm:prSet>
      <dgm:spPr/>
    </dgm:pt>
    <dgm:pt modelId="{50460E85-4EBC-4698-8932-6C69CE38439D}" type="pres">
      <dgm:prSet presAssocID="{1FF0D521-951C-4657-AC59-932AE09E0F52}" presName="sp" presStyleCnt="0"/>
      <dgm:spPr/>
    </dgm:pt>
    <dgm:pt modelId="{EBFA1CE9-44A4-441B-9499-9EA5966F402D}" type="pres">
      <dgm:prSet presAssocID="{C6813227-BB88-4FFD-A71D-D1F34119121E}" presName="linNode" presStyleCnt="0"/>
      <dgm:spPr/>
    </dgm:pt>
    <dgm:pt modelId="{D908C739-0107-47A6-BA88-565018CB2A81}" type="pres">
      <dgm:prSet presAssocID="{C6813227-BB88-4FFD-A71D-D1F34119121E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18A24D7D-EABD-4B26-A5CF-BBDD2E162D36}" type="pres">
      <dgm:prSet presAssocID="{C6813227-BB88-4FFD-A71D-D1F34119121E}" presName="descendantText" presStyleLbl="alignAccFollowNode1" presStyleIdx="3" presStyleCnt="7">
        <dgm:presLayoutVars>
          <dgm:bulletEnabled val="1"/>
        </dgm:presLayoutVars>
      </dgm:prSet>
      <dgm:spPr/>
    </dgm:pt>
    <dgm:pt modelId="{0812856F-4422-409A-853B-F2600503ECFC}" type="pres">
      <dgm:prSet presAssocID="{1BCC5759-2BC6-4094-ACD9-556A8782C219}" presName="sp" presStyleCnt="0"/>
      <dgm:spPr/>
    </dgm:pt>
    <dgm:pt modelId="{7965128A-403C-494E-9954-D173F4939A67}" type="pres">
      <dgm:prSet presAssocID="{77E78EAF-CF66-42B0-859B-4965859ACCFC}" presName="linNode" presStyleCnt="0"/>
      <dgm:spPr/>
    </dgm:pt>
    <dgm:pt modelId="{50D26ADB-1258-4E7E-8F6B-1AAD93C84FF8}" type="pres">
      <dgm:prSet presAssocID="{77E78EAF-CF66-42B0-859B-4965859ACCF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71744BF-129D-4429-AC5E-4EBC1071A8A5}" type="pres">
      <dgm:prSet presAssocID="{77E78EAF-CF66-42B0-859B-4965859ACCFC}" presName="descendantText" presStyleLbl="alignAccFollowNode1" presStyleIdx="4" presStyleCnt="7">
        <dgm:presLayoutVars>
          <dgm:bulletEnabled val="1"/>
        </dgm:presLayoutVars>
      </dgm:prSet>
      <dgm:spPr/>
    </dgm:pt>
    <dgm:pt modelId="{FE310D7D-5276-49CA-A77E-0DD1448F4697}" type="pres">
      <dgm:prSet presAssocID="{FD7B44E9-1D5F-4EE2-9D98-9033ADC13316}" presName="sp" presStyleCnt="0"/>
      <dgm:spPr/>
    </dgm:pt>
    <dgm:pt modelId="{A2785874-0A71-4981-9702-119A0F555F25}" type="pres">
      <dgm:prSet presAssocID="{141EC0AA-A6AA-41B0-A2DB-C36D21B4AC0F}" presName="linNode" presStyleCnt="0"/>
      <dgm:spPr/>
    </dgm:pt>
    <dgm:pt modelId="{8A8F0459-CD3C-4DA0-A63C-CAF1A55B6ABB}" type="pres">
      <dgm:prSet presAssocID="{141EC0AA-A6AA-41B0-A2DB-C36D21B4AC0F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ECC8436-9C14-4EAC-BEED-9B58957AD1BF}" type="pres">
      <dgm:prSet presAssocID="{141EC0AA-A6AA-41B0-A2DB-C36D21B4AC0F}" presName="descendantText" presStyleLbl="alignAccFollowNode1" presStyleIdx="5" presStyleCnt="7">
        <dgm:presLayoutVars>
          <dgm:bulletEnabled val="1"/>
        </dgm:presLayoutVars>
      </dgm:prSet>
      <dgm:spPr/>
    </dgm:pt>
    <dgm:pt modelId="{8C7D1A96-623E-41CC-AF14-C701012E8A8A}" type="pres">
      <dgm:prSet presAssocID="{AA5C8C72-0B06-481E-BF7D-887887BDF774}" presName="sp" presStyleCnt="0"/>
      <dgm:spPr/>
    </dgm:pt>
    <dgm:pt modelId="{E9C27314-A0AE-44AC-9784-74D3BEDD886E}" type="pres">
      <dgm:prSet presAssocID="{225D5A03-9DB5-4BA3-B9BA-961E31D0877F}" presName="linNode" presStyleCnt="0"/>
      <dgm:spPr/>
    </dgm:pt>
    <dgm:pt modelId="{CCD8E5B7-AB15-42B8-A915-C2B824F1F430}" type="pres">
      <dgm:prSet presAssocID="{225D5A03-9DB5-4BA3-B9BA-961E31D0877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1418A812-4FEE-49E9-8044-7D55799CA2A9}" type="pres">
      <dgm:prSet presAssocID="{225D5A03-9DB5-4BA3-B9BA-961E31D0877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985DC010-D45A-4457-9AE8-75E615428BEE}" type="presOf" srcId="{7540737B-75DE-4F7C-97E3-9C3A44F8D673}" destId="{A71744BF-129D-4429-AC5E-4EBC1071A8A5}" srcOrd="0" destOrd="0" presId="urn:microsoft.com/office/officeart/2005/8/layout/vList5"/>
    <dgm:cxn modelId="{F8264911-5ED3-45CC-93C1-89FFD472FB1A}" srcId="{141EC0AA-A6AA-41B0-A2DB-C36D21B4AC0F}" destId="{CE6F5C16-7218-46A2-9DD7-B254149C57EF}" srcOrd="0" destOrd="0" parTransId="{8391B838-F97D-40F0-9A6E-ADE2678B6CB1}" sibTransId="{8B817E3B-A546-42EC-8274-B5CD353938A9}"/>
    <dgm:cxn modelId="{EFFB3132-AF4D-4A1F-9161-0D216F15619C}" type="presOf" srcId="{FEC82EA0-1F7B-492B-835B-8490FE7338C7}" destId="{79C94FD5-0F3C-4956-9AEF-EF22E6157CD6}" srcOrd="0" destOrd="0" presId="urn:microsoft.com/office/officeart/2005/8/layout/vList5"/>
    <dgm:cxn modelId="{A89A7C3F-9578-48D8-9E73-EF0946B99B35}" type="presOf" srcId="{2C270548-9610-4B97-A66E-623316ECA060}" destId="{1418A812-4FEE-49E9-8044-7D55799CA2A9}" srcOrd="0" destOrd="1" presId="urn:microsoft.com/office/officeart/2005/8/layout/vList5"/>
    <dgm:cxn modelId="{63E16D5D-9B42-4F3B-A94C-059A91E045DC}" type="presOf" srcId="{D9E14EB4-CA2E-46C9-A80E-6497D106F6B7}" destId="{3ECC8436-9C14-4EAC-BEED-9B58957AD1BF}" srcOrd="0" destOrd="1" presId="urn:microsoft.com/office/officeart/2005/8/layout/vList5"/>
    <dgm:cxn modelId="{5CE5DB62-D4C5-440A-A396-2A11D24D0F95}" type="presOf" srcId="{E543CC02-74BD-462C-A89F-DAB1FBCD175E}" destId="{C13AADD3-829D-4D3E-A873-D9886DE3853D}" srcOrd="0" destOrd="0" presId="urn:microsoft.com/office/officeart/2005/8/layout/vList5"/>
    <dgm:cxn modelId="{28518045-FB7E-49E1-A968-C98629D0B9D4}" srcId="{D8FC764A-A704-495B-B897-31DF98D081C1}" destId="{FA0CC810-7ED1-47B3-8C2E-2BB9ED694BCA}" srcOrd="1" destOrd="0" parTransId="{B3D86340-B602-4029-A2F9-067016909386}" sibTransId="{06EEE512-070A-4FB1-ABD7-2A2B24198BE8}"/>
    <dgm:cxn modelId="{91F0364C-4AF1-46BD-8D13-43DEDFD5C0A0}" type="presOf" srcId="{225D5A03-9DB5-4BA3-B9BA-961E31D0877F}" destId="{CCD8E5B7-AB15-42B8-A915-C2B824F1F430}" srcOrd="0" destOrd="0" presId="urn:microsoft.com/office/officeart/2005/8/layout/vList5"/>
    <dgm:cxn modelId="{0D4F5C4C-919D-4907-A76C-594135FB8139}" type="presOf" srcId="{141EC0AA-A6AA-41B0-A2DB-C36D21B4AC0F}" destId="{8A8F0459-CD3C-4DA0-A63C-CAF1A55B6ABB}" srcOrd="0" destOrd="0" presId="urn:microsoft.com/office/officeart/2005/8/layout/vList5"/>
    <dgm:cxn modelId="{CFB48170-8E82-4076-A5A9-20FA25B19328}" type="presOf" srcId="{B7419B2A-895B-4D03-931D-D4140E2E64F5}" destId="{A71744BF-129D-4429-AC5E-4EBC1071A8A5}" srcOrd="0" destOrd="1" presId="urn:microsoft.com/office/officeart/2005/8/layout/vList5"/>
    <dgm:cxn modelId="{8780BA51-A020-4A9C-B6BE-AAAA97C3ACB6}" type="presOf" srcId="{E1E3FA1B-BA67-43B3-99A8-5EF80862A244}" destId="{B1D51EEF-3BC6-4281-A50E-9302CB4FFDED}" srcOrd="0" destOrd="0" presId="urn:microsoft.com/office/officeart/2005/8/layout/vList5"/>
    <dgm:cxn modelId="{DA423754-3B2E-46DF-BDBD-81A0293ECC4C}" srcId="{6C93B011-2694-4EA0-B72D-E87F3A1B3BDF}" destId="{3A93B977-2C59-443E-9A82-B4808C4D9394}" srcOrd="1" destOrd="0" parTransId="{E0677DA3-2B09-4136-AF01-C73DFE31F882}" sibTransId="{430C28AC-B9C3-4962-AE5E-C9EA830649D6}"/>
    <dgm:cxn modelId="{7225AA58-115D-405E-BF80-CC3AC1B8FF7F}" type="presOf" srcId="{C6813227-BB88-4FFD-A71D-D1F34119121E}" destId="{D908C739-0107-47A6-BA88-565018CB2A81}" srcOrd="0" destOrd="0" presId="urn:microsoft.com/office/officeart/2005/8/layout/vList5"/>
    <dgm:cxn modelId="{CD53E959-7B6D-48DC-80ED-CA4676978F0A}" srcId="{E543CC02-74BD-462C-A89F-DAB1FBCD175E}" destId="{D8FC764A-A704-495B-B897-31DF98D081C1}" srcOrd="0" destOrd="0" parTransId="{305788A8-6AE7-4F66-9FF3-46362D3A2548}" sibTransId="{4EEE451D-4490-4E77-80B7-2162862D8AC9}"/>
    <dgm:cxn modelId="{A6339E88-1A71-4156-A0FA-A864DD33B0C4}" srcId="{D8FC764A-A704-495B-B897-31DF98D081C1}" destId="{FEC82EA0-1F7B-492B-835B-8490FE7338C7}" srcOrd="0" destOrd="0" parTransId="{40AD32D8-5C67-47D6-8B27-3C1F188D8943}" sibTransId="{0E65FFFB-9B34-4114-A4EF-1E2700626644}"/>
    <dgm:cxn modelId="{E2BC4091-13A6-4039-9E3F-79E7ED7F031E}" srcId="{C6813227-BB88-4FFD-A71D-D1F34119121E}" destId="{97E055BD-0F13-4BF3-9391-24423B4721D5}" srcOrd="1" destOrd="0" parTransId="{EC6090D4-C903-4C3F-9E4E-D3C4FCFB0570}" sibTransId="{64303357-017D-41CB-99FC-9962B448A3C3}"/>
    <dgm:cxn modelId="{7C73BE91-192D-40CA-BCC6-A97C4698CF25}" type="presOf" srcId="{6C93B011-2694-4EA0-B72D-E87F3A1B3BDF}" destId="{E3318425-6782-4997-AD2F-562C98C295E8}" srcOrd="0" destOrd="0" presId="urn:microsoft.com/office/officeart/2005/8/layout/vList5"/>
    <dgm:cxn modelId="{0A7FE292-6728-499E-B1DD-0279A2EFABBC}" srcId="{E543CC02-74BD-462C-A89F-DAB1FBCD175E}" destId="{0B815E5C-F874-4009-9C8B-D65C8155683E}" srcOrd="1" destOrd="0" parTransId="{B6F6FE83-A71E-4E32-A045-17F9863C6C04}" sibTransId="{A104F009-418F-4B88-93D8-E161442615D0}"/>
    <dgm:cxn modelId="{B3104B94-AF90-4500-9BEC-2570DB22E3A5}" srcId="{6C93B011-2694-4EA0-B72D-E87F3A1B3BDF}" destId="{700835C1-BF90-49B7-8690-1B8E0A3766DE}" srcOrd="0" destOrd="0" parTransId="{1022E284-B3F3-4FB6-9070-2C7F15948AF9}" sibTransId="{EFA42918-EE66-437F-8B11-9A4E835B97B3}"/>
    <dgm:cxn modelId="{BBF24B94-99E4-44CC-A336-33622396288E}" srcId="{0B815E5C-F874-4009-9C8B-D65C8155683E}" destId="{E1E3FA1B-BA67-43B3-99A8-5EF80862A244}" srcOrd="0" destOrd="0" parTransId="{FC8970D3-C26F-4A21-A11E-A09D960516D3}" sibTransId="{28F059D6-0651-4391-819A-F8D83DAA37C6}"/>
    <dgm:cxn modelId="{586F619F-6DAD-453C-A42C-1B6E7FFFF06B}" srcId="{225D5A03-9DB5-4BA3-B9BA-961E31D0877F}" destId="{2C270548-9610-4B97-A66E-623316ECA060}" srcOrd="1" destOrd="0" parTransId="{B4BA435D-203B-4E9A-90E0-C6DDBB6F0079}" sibTransId="{D88AF778-01EB-4742-A36E-112D91D2E640}"/>
    <dgm:cxn modelId="{90BB47A0-90F3-4D56-B41B-40EE9E2D4B75}" type="presOf" srcId="{700835C1-BF90-49B7-8690-1B8E0A3766DE}" destId="{FD73BD83-DE7E-4A77-9705-5A54C4C84278}" srcOrd="0" destOrd="0" presId="urn:microsoft.com/office/officeart/2005/8/layout/vList5"/>
    <dgm:cxn modelId="{1A94B7A3-23C3-42E0-94D7-80146DDD52B4}" type="presOf" srcId="{D8FC764A-A704-495B-B897-31DF98D081C1}" destId="{BEAB55F8-1566-4832-9E9C-729D3A5C5B8B}" srcOrd="0" destOrd="0" presId="urn:microsoft.com/office/officeart/2005/8/layout/vList5"/>
    <dgm:cxn modelId="{B3E63EB3-4A30-41F7-B97E-74697A7B552E}" type="presOf" srcId="{FA0CC810-7ED1-47B3-8C2E-2BB9ED694BCA}" destId="{79C94FD5-0F3C-4956-9AEF-EF22E6157CD6}" srcOrd="0" destOrd="1" presId="urn:microsoft.com/office/officeart/2005/8/layout/vList5"/>
    <dgm:cxn modelId="{44F595B9-383E-4841-B71E-095A6DAC4991}" type="presOf" srcId="{D33B9C2F-BA6E-41E8-9433-C882E2778AD2}" destId="{B1D51EEF-3BC6-4281-A50E-9302CB4FFDED}" srcOrd="0" destOrd="1" presId="urn:microsoft.com/office/officeart/2005/8/layout/vList5"/>
    <dgm:cxn modelId="{5F26A5BC-73DD-434C-B5D2-818DC2C07E2E}" srcId="{0B815E5C-F874-4009-9C8B-D65C8155683E}" destId="{D33B9C2F-BA6E-41E8-9433-C882E2778AD2}" srcOrd="1" destOrd="0" parTransId="{22EF0400-58BB-4E82-A466-80A35FE7CB07}" sibTransId="{99092211-D070-4F1F-8F61-E197CD672FF3}"/>
    <dgm:cxn modelId="{1F3DE9BF-764A-43D7-AAD4-AE49CEDA04D5}" srcId="{E543CC02-74BD-462C-A89F-DAB1FBCD175E}" destId="{77E78EAF-CF66-42B0-859B-4965859ACCFC}" srcOrd="4" destOrd="0" parTransId="{9FA3DE1E-B611-48DD-BC9E-EB88378880DA}" sibTransId="{FD7B44E9-1D5F-4EE2-9D98-9033ADC13316}"/>
    <dgm:cxn modelId="{FF94B8C3-B1FB-4392-B508-D0E7877D4B5C}" srcId="{141EC0AA-A6AA-41B0-A2DB-C36D21B4AC0F}" destId="{D9E14EB4-CA2E-46C9-A80E-6497D106F6B7}" srcOrd="1" destOrd="0" parTransId="{5D875CA8-1675-4211-B94D-366AF6C8D806}" sibTransId="{BA1913D1-5240-4C85-B7B2-CCF466390010}"/>
    <dgm:cxn modelId="{BBC36BC4-448F-4F81-BC83-3348ED790F4B}" type="presOf" srcId="{97E055BD-0F13-4BF3-9391-24423B4721D5}" destId="{18A24D7D-EABD-4B26-A5CF-BBDD2E162D36}" srcOrd="0" destOrd="1" presId="urn:microsoft.com/office/officeart/2005/8/layout/vList5"/>
    <dgm:cxn modelId="{92B845C7-5739-4083-A3CB-052C62D63691}" srcId="{E543CC02-74BD-462C-A89F-DAB1FBCD175E}" destId="{141EC0AA-A6AA-41B0-A2DB-C36D21B4AC0F}" srcOrd="5" destOrd="0" parTransId="{A33AE0DC-8B4C-4D63-BCB9-A4FA368C04FA}" sibTransId="{AA5C8C72-0B06-481E-BF7D-887887BDF774}"/>
    <dgm:cxn modelId="{C9BD00C9-3F94-4859-939C-C3DBF22853F8}" type="presOf" srcId="{CE6F5C16-7218-46A2-9DD7-B254149C57EF}" destId="{3ECC8436-9C14-4EAC-BEED-9B58957AD1BF}" srcOrd="0" destOrd="0" presId="urn:microsoft.com/office/officeart/2005/8/layout/vList5"/>
    <dgm:cxn modelId="{99A3F2CC-4BDF-4EA5-94C2-17ED0097CC45}" type="presOf" srcId="{8AC0485D-5EAB-4CDA-8BC5-886D08F65CD5}" destId="{1418A812-4FEE-49E9-8044-7D55799CA2A9}" srcOrd="0" destOrd="0" presId="urn:microsoft.com/office/officeart/2005/8/layout/vList5"/>
    <dgm:cxn modelId="{B836BFCE-A304-4A33-844A-1DFA4EF9B8D9}" srcId="{E543CC02-74BD-462C-A89F-DAB1FBCD175E}" destId="{C6813227-BB88-4FFD-A71D-D1F34119121E}" srcOrd="3" destOrd="0" parTransId="{C689A082-2A85-4858-A083-CD689CFE9A0C}" sibTransId="{1BCC5759-2BC6-4094-ACD9-556A8782C219}"/>
    <dgm:cxn modelId="{C926D3D4-465E-4549-9A9C-0C09D45BD98A}" srcId="{225D5A03-9DB5-4BA3-B9BA-961E31D0877F}" destId="{8AC0485D-5EAB-4CDA-8BC5-886D08F65CD5}" srcOrd="0" destOrd="0" parTransId="{965BCACD-3776-407B-B66A-BD673CA7CD0C}" sibTransId="{9A14276E-140B-462D-918B-1D69AB4C020C}"/>
    <dgm:cxn modelId="{BCB9C0DB-BCF8-4DAA-AA6C-C90C5073C528}" type="presOf" srcId="{4B130328-FB9E-4D15-ABFA-0C4E7C5BFD2E}" destId="{18A24D7D-EABD-4B26-A5CF-BBDD2E162D36}" srcOrd="0" destOrd="0" presId="urn:microsoft.com/office/officeart/2005/8/layout/vList5"/>
    <dgm:cxn modelId="{97D356EC-E45D-4CF5-A72D-D79CE952F2CF}" srcId="{77E78EAF-CF66-42B0-859B-4965859ACCFC}" destId="{B7419B2A-895B-4D03-931D-D4140E2E64F5}" srcOrd="1" destOrd="0" parTransId="{BD55621C-8DF8-444E-B86E-31621491AA17}" sibTransId="{F86D44A0-1783-43D3-83F0-2A888E532B19}"/>
    <dgm:cxn modelId="{67EB5CEF-7868-4906-8EEB-F00654A8398B}" srcId="{77E78EAF-CF66-42B0-859B-4965859ACCFC}" destId="{7540737B-75DE-4F7C-97E3-9C3A44F8D673}" srcOrd="0" destOrd="0" parTransId="{0FAB3689-0D46-4F3F-BCCE-085F771CC31D}" sibTransId="{5ABB457A-0CA5-451A-B58D-CD7050C124B8}"/>
    <dgm:cxn modelId="{3318CCEF-C8C6-4FA5-84A2-2B73D8B4AB98}" srcId="{E543CC02-74BD-462C-A89F-DAB1FBCD175E}" destId="{225D5A03-9DB5-4BA3-B9BA-961E31D0877F}" srcOrd="6" destOrd="0" parTransId="{66B004AD-21DF-496B-9E4F-637F85696962}" sibTransId="{57A6869A-9BA9-44FC-8A0E-55B8257A91BB}"/>
    <dgm:cxn modelId="{11CB2FF3-772C-4748-AD46-AFFCE02987DF}" type="presOf" srcId="{0B815E5C-F874-4009-9C8B-D65C8155683E}" destId="{32AC66C3-EF3B-4A83-AAF4-A206F13DEDBF}" srcOrd="0" destOrd="0" presId="urn:microsoft.com/office/officeart/2005/8/layout/vList5"/>
    <dgm:cxn modelId="{3BAFD0F5-0277-4CFC-ADE3-4E1B2318DF39}" srcId="{C6813227-BB88-4FFD-A71D-D1F34119121E}" destId="{4B130328-FB9E-4D15-ABFA-0C4E7C5BFD2E}" srcOrd="0" destOrd="0" parTransId="{D35CB577-BCD0-4377-801B-69C655369BE5}" sibTransId="{923BB591-DA86-464C-8456-06BA874F34CD}"/>
    <dgm:cxn modelId="{B891DCF8-52D1-45F9-B587-CE1FF1DA6969}" srcId="{E543CC02-74BD-462C-A89F-DAB1FBCD175E}" destId="{6C93B011-2694-4EA0-B72D-E87F3A1B3BDF}" srcOrd="2" destOrd="0" parTransId="{3213C5EF-FF81-4103-BB6E-CC0D0673E3FA}" sibTransId="{1FF0D521-951C-4657-AC59-932AE09E0F52}"/>
    <dgm:cxn modelId="{30B184F9-6BF8-4A53-A3F1-9D89B1DD06F9}" type="presOf" srcId="{77E78EAF-CF66-42B0-859B-4965859ACCFC}" destId="{50D26ADB-1258-4E7E-8F6B-1AAD93C84FF8}" srcOrd="0" destOrd="0" presId="urn:microsoft.com/office/officeart/2005/8/layout/vList5"/>
    <dgm:cxn modelId="{D99DE1FD-3F2B-43D0-BCB9-B151623C84C1}" type="presOf" srcId="{3A93B977-2C59-443E-9A82-B4808C4D9394}" destId="{FD73BD83-DE7E-4A77-9705-5A54C4C84278}" srcOrd="0" destOrd="1" presId="urn:microsoft.com/office/officeart/2005/8/layout/vList5"/>
    <dgm:cxn modelId="{91E729BF-B83E-4F1F-A3BB-90145C9BC661}" type="presParOf" srcId="{C13AADD3-829D-4D3E-A873-D9886DE3853D}" destId="{6D806E04-520B-4D1B-913F-032F1E0B395C}" srcOrd="0" destOrd="0" presId="urn:microsoft.com/office/officeart/2005/8/layout/vList5"/>
    <dgm:cxn modelId="{AE4B8AB8-F968-4BFF-8F0F-19D38EDD5CEA}" type="presParOf" srcId="{6D806E04-520B-4D1B-913F-032F1E0B395C}" destId="{BEAB55F8-1566-4832-9E9C-729D3A5C5B8B}" srcOrd="0" destOrd="0" presId="urn:microsoft.com/office/officeart/2005/8/layout/vList5"/>
    <dgm:cxn modelId="{82799050-F90B-4300-93A1-38AFDAF03B02}" type="presParOf" srcId="{6D806E04-520B-4D1B-913F-032F1E0B395C}" destId="{79C94FD5-0F3C-4956-9AEF-EF22E6157CD6}" srcOrd="1" destOrd="0" presId="urn:microsoft.com/office/officeart/2005/8/layout/vList5"/>
    <dgm:cxn modelId="{3F91138E-D6A4-4CBB-B0FD-64F6530F6483}" type="presParOf" srcId="{C13AADD3-829D-4D3E-A873-D9886DE3853D}" destId="{489C0A14-4E2A-4F87-B927-6C226429F5CE}" srcOrd="1" destOrd="0" presId="urn:microsoft.com/office/officeart/2005/8/layout/vList5"/>
    <dgm:cxn modelId="{B7876249-6730-4EB3-ACE8-CABE7082CDA5}" type="presParOf" srcId="{C13AADD3-829D-4D3E-A873-D9886DE3853D}" destId="{CB02BB2D-3D49-4A7A-96C8-1C242C4D6E4C}" srcOrd="2" destOrd="0" presId="urn:microsoft.com/office/officeart/2005/8/layout/vList5"/>
    <dgm:cxn modelId="{9EE43D8D-E24E-4FC2-8064-E3EA662088A7}" type="presParOf" srcId="{CB02BB2D-3D49-4A7A-96C8-1C242C4D6E4C}" destId="{32AC66C3-EF3B-4A83-AAF4-A206F13DEDBF}" srcOrd="0" destOrd="0" presId="urn:microsoft.com/office/officeart/2005/8/layout/vList5"/>
    <dgm:cxn modelId="{85771A34-3499-49B0-8F72-8B610965B9CE}" type="presParOf" srcId="{CB02BB2D-3D49-4A7A-96C8-1C242C4D6E4C}" destId="{B1D51EEF-3BC6-4281-A50E-9302CB4FFDED}" srcOrd="1" destOrd="0" presId="urn:microsoft.com/office/officeart/2005/8/layout/vList5"/>
    <dgm:cxn modelId="{DB8E463B-BB2F-4233-8C22-3C731EADAEB0}" type="presParOf" srcId="{C13AADD3-829D-4D3E-A873-D9886DE3853D}" destId="{95A89B2D-AA49-492C-BD46-419F1A43BD96}" srcOrd="3" destOrd="0" presId="urn:microsoft.com/office/officeart/2005/8/layout/vList5"/>
    <dgm:cxn modelId="{64144117-1DC4-40C1-BAFF-06979FF993CA}" type="presParOf" srcId="{C13AADD3-829D-4D3E-A873-D9886DE3853D}" destId="{C485FE41-FC3C-4330-B7DD-D33A64B904C5}" srcOrd="4" destOrd="0" presId="urn:microsoft.com/office/officeart/2005/8/layout/vList5"/>
    <dgm:cxn modelId="{64F226AB-B5CE-4129-A9CE-84EFF2069196}" type="presParOf" srcId="{C485FE41-FC3C-4330-B7DD-D33A64B904C5}" destId="{E3318425-6782-4997-AD2F-562C98C295E8}" srcOrd="0" destOrd="0" presId="urn:microsoft.com/office/officeart/2005/8/layout/vList5"/>
    <dgm:cxn modelId="{194960E0-D402-48D0-8AD2-C68DFF29DF38}" type="presParOf" srcId="{C485FE41-FC3C-4330-B7DD-D33A64B904C5}" destId="{FD73BD83-DE7E-4A77-9705-5A54C4C84278}" srcOrd="1" destOrd="0" presId="urn:microsoft.com/office/officeart/2005/8/layout/vList5"/>
    <dgm:cxn modelId="{A09C4925-42B8-4A1F-B940-BFBC5B6B6A45}" type="presParOf" srcId="{C13AADD3-829D-4D3E-A873-D9886DE3853D}" destId="{50460E85-4EBC-4698-8932-6C69CE38439D}" srcOrd="5" destOrd="0" presId="urn:microsoft.com/office/officeart/2005/8/layout/vList5"/>
    <dgm:cxn modelId="{9AC55262-0500-47E1-8D54-D91D556A8252}" type="presParOf" srcId="{C13AADD3-829D-4D3E-A873-D9886DE3853D}" destId="{EBFA1CE9-44A4-441B-9499-9EA5966F402D}" srcOrd="6" destOrd="0" presId="urn:microsoft.com/office/officeart/2005/8/layout/vList5"/>
    <dgm:cxn modelId="{76628D2F-342D-4B87-9C6E-A2AA1EB0D18F}" type="presParOf" srcId="{EBFA1CE9-44A4-441B-9499-9EA5966F402D}" destId="{D908C739-0107-47A6-BA88-565018CB2A81}" srcOrd="0" destOrd="0" presId="urn:microsoft.com/office/officeart/2005/8/layout/vList5"/>
    <dgm:cxn modelId="{B4317F3F-EC11-4B22-B14A-E79FED4DF0E4}" type="presParOf" srcId="{EBFA1CE9-44A4-441B-9499-9EA5966F402D}" destId="{18A24D7D-EABD-4B26-A5CF-BBDD2E162D36}" srcOrd="1" destOrd="0" presId="urn:microsoft.com/office/officeart/2005/8/layout/vList5"/>
    <dgm:cxn modelId="{4F22D544-1758-4D64-B08E-23DE44525BB7}" type="presParOf" srcId="{C13AADD3-829D-4D3E-A873-D9886DE3853D}" destId="{0812856F-4422-409A-853B-F2600503ECFC}" srcOrd="7" destOrd="0" presId="urn:microsoft.com/office/officeart/2005/8/layout/vList5"/>
    <dgm:cxn modelId="{DF40578C-D330-4476-969C-21FA190677AF}" type="presParOf" srcId="{C13AADD3-829D-4D3E-A873-D9886DE3853D}" destId="{7965128A-403C-494E-9954-D173F4939A67}" srcOrd="8" destOrd="0" presId="urn:microsoft.com/office/officeart/2005/8/layout/vList5"/>
    <dgm:cxn modelId="{F7EC331F-3638-4267-82B7-FA9D7CB04BE9}" type="presParOf" srcId="{7965128A-403C-494E-9954-D173F4939A67}" destId="{50D26ADB-1258-4E7E-8F6B-1AAD93C84FF8}" srcOrd="0" destOrd="0" presId="urn:microsoft.com/office/officeart/2005/8/layout/vList5"/>
    <dgm:cxn modelId="{7ADE22BF-E616-40B5-AACB-D9735CB22F76}" type="presParOf" srcId="{7965128A-403C-494E-9954-D173F4939A67}" destId="{A71744BF-129D-4429-AC5E-4EBC1071A8A5}" srcOrd="1" destOrd="0" presId="urn:microsoft.com/office/officeart/2005/8/layout/vList5"/>
    <dgm:cxn modelId="{A5F699F0-ECDE-43CA-A64C-7E3C4E342259}" type="presParOf" srcId="{C13AADD3-829D-4D3E-A873-D9886DE3853D}" destId="{FE310D7D-5276-49CA-A77E-0DD1448F4697}" srcOrd="9" destOrd="0" presId="urn:microsoft.com/office/officeart/2005/8/layout/vList5"/>
    <dgm:cxn modelId="{CC738987-CA4B-49AB-8BA4-CFDFFF5311D2}" type="presParOf" srcId="{C13AADD3-829D-4D3E-A873-D9886DE3853D}" destId="{A2785874-0A71-4981-9702-119A0F555F25}" srcOrd="10" destOrd="0" presId="urn:microsoft.com/office/officeart/2005/8/layout/vList5"/>
    <dgm:cxn modelId="{008B88A5-ED20-439C-9FD3-1DCC3FA267BB}" type="presParOf" srcId="{A2785874-0A71-4981-9702-119A0F555F25}" destId="{8A8F0459-CD3C-4DA0-A63C-CAF1A55B6ABB}" srcOrd="0" destOrd="0" presId="urn:microsoft.com/office/officeart/2005/8/layout/vList5"/>
    <dgm:cxn modelId="{7D6E382E-7B9A-4FB3-BC0D-CD684871F442}" type="presParOf" srcId="{A2785874-0A71-4981-9702-119A0F555F25}" destId="{3ECC8436-9C14-4EAC-BEED-9B58957AD1BF}" srcOrd="1" destOrd="0" presId="urn:microsoft.com/office/officeart/2005/8/layout/vList5"/>
    <dgm:cxn modelId="{B014043E-AF88-46FA-98C8-A3ADE223103A}" type="presParOf" srcId="{C13AADD3-829D-4D3E-A873-D9886DE3853D}" destId="{8C7D1A96-623E-41CC-AF14-C701012E8A8A}" srcOrd="11" destOrd="0" presId="urn:microsoft.com/office/officeart/2005/8/layout/vList5"/>
    <dgm:cxn modelId="{FA5ECE14-0446-4ED2-B71E-9797AE8CF0C4}" type="presParOf" srcId="{C13AADD3-829D-4D3E-A873-D9886DE3853D}" destId="{E9C27314-A0AE-44AC-9784-74D3BEDD886E}" srcOrd="12" destOrd="0" presId="urn:microsoft.com/office/officeart/2005/8/layout/vList5"/>
    <dgm:cxn modelId="{A0A2ACCB-EAFB-4B71-9F11-F0157311EE2A}" type="presParOf" srcId="{E9C27314-A0AE-44AC-9784-74D3BEDD886E}" destId="{CCD8E5B7-AB15-42B8-A915-C2B824F1F430}" srcOrd="0" destOrd="0" presId="urn:microsoft.com/office/officeart/2005/8/layout/vList5"/>
    <dgm:cxn modelId="{2AED0904-0493-41D9-9827-DDB135613631}" type="presParOf" srcId="{E9C27314-A0AE-44AC-9784-74D3BEDD886E}" destId="{1418A812-4FEE-49E9-8044-7D55799CA2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6E50-3FA8-4B94-BD34-BA199020369F}">
      <dsp:nvSpPr>
        <dsp:cNvPr id="0" name=""/>
        <dsp:cNvSpPr/>
      </dsp:nvSpPr>
      <dsp:spPr>
        <a:xfrm>
          <a:off x="0" y="2390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5A60A-4A24-4B37-A6F3-8036F3405787}">
      <dsp:nvSpPr>
        <dsp:cNvPr id="0" name=""/>
        <dsp:cNvSpPr/>
      </dsp:nvSpPr>
      <dsp:spPr>
        <a:xfrm>
          <a:off x="338194" y="253940"/>
          <a:ext cx="614898" cy="614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2A86C-3A0D-496D-9A94-396C2CB340D4}">
      <dsp:nvSpPr>
        <dsp:cNvPr id="0" name=""/>
        <dsp:cNvSpPr/>
      </dsp:nvSpPr>
      <dsp:spPr>
        <a:xfrm>
          <a:off x="1291287" y="2390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Blockchain Overview:</a:t>
          </a:r>
          <a:endParaRPr lang="en-US" sz="2000" kern="1200" dirty="0"/>
        </a:p>
      </dsp:txBody>
      <dsp:txXfrm>
        <a:off x="1291287" y="2390"/>
        <a:ext cx="2231534" cy="1117997"/>
      </dsp:txXfrm>
    </dsp:sp>
    <dsp:sp modelId="{CE599E68-1B86-4D1C-8AF7-7076E5A563E9}">
      <dsp:nvSpPr>
        <dsp:cNvPr id="0" name=""/>
        <dsp:cNvSpPr/>
      </dsp:nvSpPr>
      <dsp:spPr>
        <a:xfrm>
          <a:off x="3522821" y="2390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4222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Decentralized, distributed ledger technology.</a:t>
          </a:r>
        </a:p>
        <a:p>
          <a:pPr marL="0" lvl="0" indent="0" algn="l" defTabSz="4222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Consists of a chain of blocks, each containing a list of records.</a:t>
          </a:r>
        </a:p>
      </dsp:txBody>
      <dsp:txXfrm>
        <a:off x="3522821" y="2390"/>
        <a:ext cx="1434881" cy="1117997"/>
      </dsp:txXfrm>
    </dsp:sp>
    <dsp:sp modelId="{B51843DC-B086-4A20-8929-E77C94A60122}">
      <dsp:nvSpPr>
        <dsp:cNvPr id="0" name=""/>
        <dsp:cNvSpPr/>
      </dsp:nvSpPr>
      <dsp:spPr>
        <a:xfrm>
          <a:off x="0" y="1399887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099B8-BD50-449A-AB14-320CA1F1CF69}">
      <dsp:nvSpPr>
        <dsp:cNvPr id="0" name=""/>
        <dsp:cNvSpPr/>
      </dsp:nvSpPr>
      <dsp:spPr>
        <a:xfrm>
          <a:off x="338194" y="1651437"/>
          <a:ext cx="614898" cy="614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7B2A3-752A-4C7D-AADC-817586E677B8}">
      <dsp:nvSpPr>
        <dsp:cNvPr id="0" name=""/>
        <dsp:cNvSpPr/>
      </dsp:nvSpPr>
      <dsp:spPr>
        <a:xfrm>
          <a:off x="1291287" y="1399887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Versatility Beyond Cryptocurrency:</a:t>
          </a:r>
          <a:endParaRPr lang="en-US" sz="2000" kern="1200"/>
        </a:p>
      </dsp:txBody>
      <dsp:txXfrm>
        <a:off x="1291287" y="1399887"/>
        <a:ext cx="2231534" cy="1117997"/>
      </dsp:txXfrm>
    </dsp:sp>
    <dsp:sp modelId="{F6E667DB-FFCA-4663-B915-8AE9BAC2DAF2}">
      <dsp:nvSpPr>
        <dsp:cNvPr id="0" name=""/>
        <dsp:cNvSpPr/>
      </dsp:nvSpPr>
      <dsp:spPr>
        <a:xfrm>
          <a:off x="3522821" y="1399887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Typically used with cryptocurrency but not limited to it.</a:t>
          </a:r>
        </a:p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Applicable in various industries for secure and transparent transactions.</a:t>
          </a:r>
        </a:p>
      </dsp:txBody>
      <dsp:txXfrm>
        <a:off x="3522821" y="1399887"/>
        <a:ext cx="1434881" cy="1117997"/>
      </dsp:txXfrm>
    </dsp:sp>
    <dsp:sp modelId="{D283A11C-8D33-4801-BAFF-FF8B26CA3648}">
      <dsp:nvSpPr>
        <dsp:cNvPr id="0" name=""/>
        <dsp:cNvSpPr/>
      </dsp:nvSpPr>
      <dsp:spPr>
        <a:xfrm>
          <a:off x="0" y="2797384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E7DB9-4DDF-4992-B691-F881FCC2DF7F}">
      <dsp:nvSpPr>
        <dsp:cNvPr id="0" name=""/>
        <dsp:cNvSpPr/>
      </dsp:nvSpPr>
      <dsp:spPr>
        <a:xfrm>
          <a:off x="338194" y="3048934"/>
          <a:ext cx="614898" cy="614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7C50F-FAA1-413A-9BC4-38F07F2A7479}">
      <dsp:nvSpPr>
        <dsp:cNvPr id="0" name=""/>
        <dsp:cNvSpPr/>
      </dsp:nvSpPr>
      <dsp:spPr>
        <a:xfrm>
          <a:off x="1291287" y="2797384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Eliminating Intermediaries:</a:t>
          </a:r>
          <a:endParaRPr lang="en-US" sz="2000" kern="1200"/>
        </a:p>
      </dsp:txBody>
      <dsp:txXfrm>
        <a:off x="1291287" y="2797384"/>
        <a:ext cx="2231534" cy="1117997"/>
      </dsp:txXfrm>
    </dsp:sp>
    <dsp:sp modelId="{BC64C2CD-2E5E-4534-BEB6-7D77ABC3B231}">
      <dsp:nvSpPr>
        <dsp:cNvPr id="0" name=""/>
        <dsp:cNvSpPr/>
      </dsp:nvSpPr>
      <dsp:spPr>
        <a:xfrm>
          <a:off x="3522821" y="2797384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Enables transactions without the need for intermediaries (e.g., banks in terms of crypto).</a:t>
          </a:r>
        </a:p>
      </dsp:txBody>
      <dsp:txXfrm>
        <a:off x="3522821" y="2797384"/>
        <a:ext cx="1434881" cy="1117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94FD5-0F3C-4956-9AEF-EF22E6157CD6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Title: Blockchain Technology Basics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URL: </a:t>
          </a:r>
          <a:r>
            <a:rPr lang="en-US" sz="1200" kern="1200" dirty="0">
              <a:hlinkClick xmlns:r="http://schemas.openxmlformats.org/officeDocument/2006/relationships" r:id="rId1"/>
            </a:rPr>
            <a:t>https://www.spheregen.com/blockchain-technology-basics/</a:t>
          </a:r>
          <a:endParaRPr lang="en-US" sz="1200" kern="1200" dirty="0"/>
        </a:p>
      </dsp:txBody>
      <dsp:txXfrm rot="-5400000">
        <a:off x="3785616" y="83243"/>
        <a:ext cx="6706710" cy="430229"/>
      </dsp:txXfrm>
    </dsp:sp>
    <dsp:sp modelId="{BEAB55F8-1566-4832-9E9C-729D3A5C5B8B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SphereGen</a:t>
          </a:r>
          <a:endParaRPr lang="en-US" sz="2100" kern="1200" dirty="0"/>
        </a:p>
      </dsp:txBody>
      <dsp:txXfrm>
        <a:off x="29093" y="29464"/>
        <a:ext cx="3727430" cy="537785"/>
      </dsp:txXfrm>
    </dsp:sp>
    <dsp:sp modelId="{B1D51EEF-3BC6-4281-A50E-9302CB4FFDED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Simplified diagram of a blockchain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2"/>
            </a:rPr>
            <a:t>https://www.researchgate.net/figure/Simplified-diagram-of-a-blockchain_fig1_332715800</a:t>
          </a:r>
          <a:endParaRPr lang="en-US" sz="1200" kern="1200"/>
        </a:p>
      </dsp:txBody>
      <dsp:txXfrm rot="-5400000">
        <a:off x="3785616" y="709014"/>
        <a:ext cx="6706710" cy="430229"/>
      </dsp:txXfrm>
    </dsp:sp>
    <dsp:sp modelId="{32AC66C3-EF3B-4A83-AAF4-A206F13DEDBF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ResearchGate</a:t>
          </a:r>
          <a:endParaRPr lang="en-US" sz="2100" kern="1200"/>
        </a:p>
      </dsp:txBody>
      <dsp:txXfrm>
        <a:off x="29093" y="655235"/>
        <a:ext cx="3727430" cy="537785"/>
      </dsp:txXfrm>
    </dsp:sp>
    <dsp:sp modelId="{FD73BD83-DE7E-4A77-9705-5A54C4C84278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Explained: The Complete Guide - Part 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3"/>
            </a:rPr>
            <a:t>https://www.trentonsystems.com/blog/blockchain-explained-the-complete-guide-part-1</a:t>
          </a:r>
          <a:endParaRPr lang="en-US" sz="1200" kern="1200"/>
        </a:p>
      </dsp:txBody>
      <dsp:txXfrm rot="-5400000">
        <a:off x="3785616" y="1334784"/>
        <a:ext cx="6706710" cy="430229"/>
      </dsp:txXfrm>
    </dsp:sp>
    <dsp:sp modelId="{E3318425-6782-4997-AD2F-562C98C295E8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Trenton Systems</a:t>
          </a:r>
          <a:endParaRPr lang="en-US" sz="2100" kern="1200"/>
        </a:p>
      </dsp:txBody>
      <dsp:txXfrm>
        <a:off x="29093" y="1281005"/>
        <a:ext cx="3727430" cy="537785"/>
      </dsp:txXfrm>
    </dsp:sp>
    <dsp:sp modelId="{18A24D7D-EABD-4B26-A5CF-BBDD2E162D36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Tutorial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4"/>
            </a:rPr>
            <a:t>https://www.simplilearn.com/tutorials/blockchain-tutorial/blockchain-technology</a:t>
          </a:r>
          <a:endParaRPr lang="en-US" sz="1200" kern="1200"/>
        </a:p>
      </dsp:txBody>
      <dsp:txXfrm rot="-5400000">
        <a:off x="3785616" y="1960554"/>
        <a:ext cx="6706710" cy="430229"/>
      </dsp:txXfrm>
    </dsp:sp>
    <dsp:sp modelId="{D908C739-0107-47A6-BA88-565018CB2A81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Tutorial</a:t>
          </a:r>
          <a:endParaRPr lang="en-US" sz="2100" kern="1200"/>
        </a:p>
      </dsp:txBody>
      <dsp:txXfrm>
        <a:off x="29093" y="1906776"/>
        <a:ext cx="3727430" cy="537785"/>
      </dsp:txXfrm>
    </dsp:sp>
    <dsp:sp modelId="{A71744BF-129D-4429-AC5E-4EBC1071A8A5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Blockchain Wallet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5"/>
            </a:rPr>
            <a:t>https://www.simplilearn.com/tutorials/blockchain-tutorial/blockchain-wallet</a:t>
          </a:r>
          <a:endParaRPr lang="en-US" sz="1200" kern="1200"/>
        </a:p>
      </dsp:txBody>
      <dsp:txXfrm rot="-5400000">
        <a:off x="3785616" y="2586325"/>
        <a:ext cx="6706710" cy="430229"/>
      </dsp:txXfrm>
    </dsp:sp>
    <dsp:sp modelId="{50D26ADB-1258-4E7E-8F6B-1AAD93C84FF8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Wallet</a:t>
          </a:r>
          <a:endParaRPr lang="en-US" sz="2100" kern="1200"/>
        </a:p>
      </dsp:txBody>
      <dsp:txXfrm>
        <a:off x="29093" y="2532546"/>
        <a:ext cx="3727430" cy="537785"/>
      </dsp:txXfrm>
    </dsp:sp>
    <dsp:sp modelId="{3ECC8436-9C14-4EAC-BEED-9B58957AD1BF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Visual Studio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6"/>
            </a:rPr>
            <a:t>https://code.visualstudio.com/</a:t>
          </a:r>
          <a:endParaRPr lang="en-US" sz="1200" kern="1200"/>
        </a:p>
      </dsp:txBody>
      <dsp:txXfrm rot="-5400000">
        <a:off x="3785616" y="3212094"/>
        <a:ext cx="6706710" cy="430229"/>
      </dsp:txXfrm>
    </dsp:sp>
    <dsp:sp modelId="{8A8F0459-CD3C-4DA0-A63C-CAF1A55B6ABB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Visual Studio Code</a:t>
          </a:r>
          <a:endParaRPr lang="en-US" sz="2100" kern="1200"/>
        </a:p>
      </dsp:txBody>
      <dsp:txXfrm>
        <a:off x="29093" y="3158316"/>
        <a:ext cx="3727430" cy="537785"/>
      </dsp:txXfrm>
    </dsp:sp>
    <dsp:sp modelId="{1418A812-4FEE-49E9-8044-7D55799CA2A9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Title: Python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URL: </a:t>
          </a:r>
          <a:r>
            <a:rPr lang="en-US" sz="1200" kern="1200">
              <a:hlinkClick xmlns:r="http://schemas.openxmlformats.org/officeDocument/2006/relationships" r:id="rId7"/>
            </a:rPr>
            <a:t>https://www.python.org/</a:t>
          </a:r>
          <a:endParaRPr lang="en-US" sz="1200" kern="1200"/>
        </a:p>
      </dsp:txBody>
      <dsp:txXfrm rot="-5400000">
        <a:off x="3785616" y="3837865"/>
        <a:ext cx="6706710" cy="430229"/>
      </dsp:txXfrm>
    </dsp:sp>
    <dsp:sp modelId="{CCD8E5B7-AB15-42B8-A915-C2B824F1F430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Python Official Website</a:t>
          </a:r>
          <a:endParaRPr lang="en-US" sz="2100" kern="1200"/>
        </a:p>
      </dsp:txBody>
      <dsp:txXfrm>
        <a:off x="29093" y="3784087"/>
        <a:ext cx="3727430" cy="537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2377-861C-1592-F790-0C55D1EFE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4F9AA-6058-BFDB-E328-75199EE0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B87C-1E14-7BE7-8468-16383982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6DF5-A6AB-0B93-4445-9A3DB4AD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1508-6D0A-86B2-F043-40328A3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628E-F41E-CE64-E100-F17711A7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6D1C-DFAF-0EEF-D5A1-7E287DB7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239A-BCD4-3762-5ED9-2679DED0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6C99-AFB0-4B9D-3653-EA275B03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6E67-314E-1016-2DD8-16B3D043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DD278-E5A7-5C93-80DD-8B5166698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5D65D-CAFA-07BA-EF82-518AD7D3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50CDA-43F0-E0C0-0099-0F8B3321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0CFD-4DA4-41F7-8069-72988E6D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D3EB-90EA-BE8A-EE6A-18A79287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0FDF-C384-2B5F-4C66-95D41F87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06D5-906C-C10F-C60D-A2A6E50C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524C-771B-3FA0-A7B5-2FDC66C0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9590-4627-E3F5-1B26-104E4FB3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B8D79-F967-A05C-F998-9A5D96C6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E7F0-AA82-8F09-C894-98599103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BBF7-216B-346C-95AD-11C93674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8094-A8A2-DC4A-389F-9F93AA2D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CEBA-D81A-5059-ECC5-8E9320DD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9D1AE-AFE8-9531-834E-6A119D5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4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C69D-B49A-05CA-A6CD-F743674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F36A-AE27-1442-AEB4-5AD22A45B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1B8ED-E6E2-A11F-570E-311848E8C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6B351-1BF4-DD99-896C-C6494C2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9EC1-5B82-E88C-4789-E3C187CA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F4BE-7CC6-BAB2-29A2-586566FF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7C4D-030A-3674-08B0-0AC251D6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5BC2-AFD4-3869-D4BA-5E359EA06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D76B-8D1C-5C7B-EB26-0949A1FE6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2CCBE-40D7-17E4-BE50-25BE1D28E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AB4D-C380-6732-1C81-A382FBE4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AFA1-1630-A360-17EE-68F167BD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A4E6E-DAEE-BF81-B6EA-6CA7DFD5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D503A-0B83-68E5-7935-9F365C43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87ED-98F4-33A2-7E00-57EAE39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466A9-DA5D-A433-A1C3-622ADB94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DB899-FA5E-47F9-39CD-1BB41B23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64BBE-F6EE-B52E-3AE6-1EAFAC92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9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17E9A-29F8-DEEF-5C8B-AAE47DD4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5887E-9719-AE0C-707C-68E8177F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51E5-ED7B-D1A0-4B0B-7F3AB574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D69B-F871-5494-CD21-DC01F247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D7B8-315D-1F35-9B66-61526C45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7CBC7-9116-CD78-1E89-0B0B5F6D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9FA8-A30D-EBC3-4FD0-B748C613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A038-96F6-8D50-2CBB-9A9FAD30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F5A4-C061-6E3E-9A21-D9154457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8CE0-18EC-80E7-BA8E-D916A334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80E13-A018-74CE-311F-2FC915380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F0F6-6F2E-79FE-C9DA-0773A0DA9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02D7-1B70-BBF6-39CD-DBCF207B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331E7-FE6A-C122-9732-884DA165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63681-5F3F-B76F-58F7-D8D64F78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1A336-F020-9716-8FF9-1BA54E93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FD04A-F117-158F-14F7-89F665B1A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6B7B-383B-C15A-BAE1-5CB9BDA2C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6811-C30E-2A8F-B63D-913A5B787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703C-C47E-FF7E-ADA1-99EE325A6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3F2B4C35-9369-54EB-A2AA-034E761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b="1217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34734-E941-B3A2-8654-2ECA3D096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Understanding Blockchain Using WesleyCoin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35330-E332-9DA7-4879-BAE12980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Author: Aiden Wesley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December 7th, 2023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C09F1-0D2D-FC6B-CCF4-41E1A74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Educational Benefits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9930-83AB-DDAE-2516-FB7A717C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303" y="152400"/>
            <a:ext cx="5257799" cy="4889350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Real-World Applications: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Gain insights into the real-world applications of blockchain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Understand how blockchain is utilized in various industries, including finance, supply chain, and healthcare.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Hands-On Understanding: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Interact with a simplified blockchain system for practical learning.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Enhance understanding of key blockchain concepts, such as blocks, transactions, and wallet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Transaction Dynamics: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Explore the dynamics of secure and transparent transactions within a decentralized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Witness firsthand how blockchain eliminates the need for intermediaries in certain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Blockchain Concepts: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Grasp the fundamentals of blockchain architecture and how blocks are linked in a chronological 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Understand the significance of cryptographic hashes in ensuring the integrity of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Wallet Management: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Learn how wallets are created, and observe their role in the initiation and receipt of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Explore the concept of wallet balances and how they reflect the state of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Problem-Solving Skills: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Develop problem-solving skills by executing commands to create users, initiate transactions, and check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Engage in critical thinking to understand the cause-and-effect relationships within the blockchain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Interactive Learning Experience: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Experience an interactive learning environment that combines theoretical knowledge with practical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Encourage active participation and engagement to solidify understanding.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Educational Exploration: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Foster a spirit of exploration and experimentation within the blockchain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Provide a foundation for further exploration into advanced blockchain concepts and technologies.</a:t>
            </a:r>
          </a:p>
          <a:p>
            <a:endParaRPr lang="en-US" sz="9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3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959DE3E-D212-F5A5-6C8B-2DC8DEF4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8AF-857D-CD58-DF13-C420F7A4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 about the blockchain?</a:t>
            </a:r>
          </a:p>
        </p:txBody>
      </p:sp>
    </p:spTree>
    <p:extLst>
      <p:ext uri="{BB962C8B-B14F-4D97-AF65-F5344CB8AC3E}">
        <p14:creationId xmlns:p14="http://schemas.microsoft.com/office/powerpoint/2010/main" val="285679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D674-F039-0936-6DFA-E480731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E20A77-D3BB-F4CA-FA08-03E075FC3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526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47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999A-4C0B-925E-77F2-9D9C8454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What is the Blockchain?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C584FF0-5096-CF83-AB58-D70EAA9DE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970222"/>
              </p:ext>
            </p:extLst>
          </p:nvPr>
        </p:nvGraphicFramePr>
        <p:xfrm>
          <a:off x="684128" y="2176738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38BB8492-7EAE-CC33-35C9-FA3EA380A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03" y="2771599"/>
            <a:ext cx="6190342" cy="235961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0EF8-A1E0-26D3-CE52-574B8946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 b="1" dirty="0"/>
              <a:t>Project Functions &amp; Objectives</a:t>
            </a:r>
            <a:br>
              <a:rPr lang="en-US" sz="4600" b="1" dirty="0"/>
            </a:br>
            <a:endParaRPr lang="en-US" sz="46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lockchain work&#10;&#10;Description automatically generated">
            <a:extLst>
              <a:ext uri="{FF2B5EF4-FFF2-40B4-BE49-F238E27FC236}">
                <a16:creationId xmlns:a16="http://schemas.microsoft.com/office/drawing/2014/main" id="{731AECD3-423B-AA62-133D-3A2FA3E7F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8B83-BF8B-4D6E-AD21-21D0643E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Focus: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Designed for educational purposes to enhance understanding of blockchain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Key Components: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Fundamental units containing transaction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Blockchain: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A chain of blocks, linked using cryptographic hashes.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Wallets: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Objects storing and managing user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Transactions: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Exchanges of value between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Hands-On Learning: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Provides a practical and interactive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the interaction between transactions, blocks, and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Objectives: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Showcase real-world applications of blockchain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Illustrate the process of block creation and wallet management.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01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ABF4-BFA4-2F5E-FFCB-A20AFB0A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9" y="170554"/>
            <a:ext cx="4843762" cy="140118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Blockchain Components</a:t>
            </a:r>
            <a:br>
              <a:rPr lang="en-US" sz="3200" b="1" dirty="0"/>
            </a:br>
            <a:endParaRPr lang="en-US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AB69-27DC-EF2A-EFDF-4056912F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5" y="1023779"/>
            <a:ext cx="4843762" cy="360293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Class: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Attributes: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Index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Previous 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Timestamp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Data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Sender (Optional)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Receiver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Interconnection: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Blocks are linked in a chain, creating a chronological sequence of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Each block's hash is based on the previous block's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Information: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Index: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Unique identifier for each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Previous 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previous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Timestamp: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 of block creation.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Data: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Details of the transaction or record.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block's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Sender and Receiver: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(Optional) Information about the sender and receiver in a transaction.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7" name="Picture 6" descr="A diagram of a blockchain">
            <a:extLst>
              <a:ext uri="{FF2B5EF4-FFF2-40B4-BE49-F238E27FC236}">
                <a16:creationId xmlns:a16="http://schemas.microsoft.com/office/drawing/2014/main" id="{C7722F7E-0834-9841-AEC6-BB9A360D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3" r="41437" b="1"/>
          <a:stretch/>
        </p:blipFill>
        <p:spPr>
          <a:xfrm>
            <a:off x="5705224" y="539677"/>
            <a:ext cx="5778645" cy="5778645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78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9F011-0B9D-5924-0020-DD5F0177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/>
              <a:t>Blockchain Class</a:t>
            </a:r>
            <a:br>
              <a:rPr lang="en-US" sz="3700" b="1"/>
            </a:br>
            <a:endParaRPr lang="en-US" sz="3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5880-4FB6-FC41-2FA8-16495E90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Blockchain Initialization: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The Blockchain class is responsible for managing the chain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Initialized with the creation of the Genesis block – the first block in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Genesis Block: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The initial block (Block 0) with a predefined hash.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Contains basic information to initiate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Chain Function: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Stores and manages the sequence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Grows as new blocks are added to the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Calculate Hash Function: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Computes the hash of a block based on its index.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Utilizes the block's information, including index, previous hash, timestamp, and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Add Block Method: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Appends a new block to the 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Involves calculating the hash, creating a new block, and updating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Display Chain: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Displays the current block or a specific block of the blockchain</a:t>
            </a:r>
          </a:p>
          <a:p>
            <a:pPr marL="457200" lvl="1" indent="0">
              <a:buNone/>
            </a:pPr>
            <a:endParaRPr lang="en-US" sz="1000" dirty="0"/>
          </a:p>
          <a:p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45780-1A03-1B62-DCB4-61FA439D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03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7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AAFE4-80F5-1ACB-69FD-4B20973C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004C-97D2-A611-BA9D-7D1E79FA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b="1" dirty="0"/>
              <a:t>Wallet Attributes:</a:t>
            </a:r>
            <a:endParaRPr lang="en-US" sz="1100" dirty="0"/>
          </a:p>
          <a:p>
            <a:pPr marL="742950" lvl="1"/>
            <a:r>
              <a:rPr lang="en-US" sz="1100" b="1" dirty="0" err="1"/>
              <a:t>userName</a:t>
            </a:r>
            <a:r>
              <a:rPr lang="en-US" sz="1100" b="1" dirty="0"/>
              <a:t> (private key):</a:t>
            </a:r>
            <a:endParaRPr lang="en-US" sz="1100" dirty="0"/>
          </a:p>
          <a:p>
            <a:pPr marL="1143000" lvl="2"/>
            <a:r>
              <a:rPr lang="en-US" sz="1100" dirty="0"/>
              <a:t>Unique identifier for the wallet owner.</a:t>
            </a:r>
          </a:p>
          <a:p>
            <a:pPr marL="742950" lvl="1"/>
            <a:r>
              <a:rPr lang="en-US" sz="1100" b="1" dirty="0" err="1"/>
              <a:t>walletID</a:t>
            </a:r>
            <a:r>
              <a:rPr lang="en-US" sz="1100" b="1" dirty="0"/>
              <a:t> (public key):</a:t>
            </a:r>
            <a:endParaRPr lang="en-US" sz="1100" dirty="0"/>
          </a:p>
          <a:p>
            <a:pPr marL="1143000" lvl="2"/>
            <a:r>
              <a:rPr lang="en-US" sz="1100" dirty="0"/>
              <a:t>Unique identifier for the wallet, often a combination of letters and numbers.</a:t>
            </a:r>
          </a:p>
          <a:p>
            <a:pPr marL="742950" lvl="1"/>
            <a:r>
              <a:rPr lang="en-US" sz="1100" b="1" dirty="0" err="1"/>
              <a:t>walletBalance</a:t>
            </a:r>
            <a:r>
              <a:rPr lang="en-US" sz="1100" b="1" dirty="0"/>
              <a:t>:</a:t>
            </a:r>
            <a:endParaRPr lang="en-US" sz="1100" dirty="0"/>
          </a:p>
          <a:p>
            <a:pPr marL="1143000" lvl="2"/>
            <a:r>
              <a:rPr lang="en-US" sz="1100" dirty="0"/>
              <a:t>Represents the amount of </a:t>
            </a:r>
            <a:r>
              <a:rPr lang="en-US" sz="1100" dirty="0" err="1"/>
              <a:t>WesleyCoin</a:t>
            </a:r>
            <a:r>
              <a:rPr lang="en-US" sz="1100" dirty="0"/>
              <a:t> in the wallet.</a:t>
            </a:r>
          </a:p>
          <a:p>
            <a:r>
              <a:rPr lang="en-US" sz="1100" b="1" dirty="0"/>
              <a:t>User-Focused Functionality:</a:t>
            </a:r>
            <a:endParaRPr lang="en-US" sz="1100" dirty="0"/>
          </a:p>
          <a:p>
            <a:pPr marL="742950" lvl="1"/>
            <a:r>
              <a:rPr lang="en-US" sz="1100" dirty="0"/>
              <a:t>Allows users to interact with the blockchain.</a:t>
            </a:r>
          </a:p>
          <a:p>
            <a:pPr marL="742950" lvl="1"/>
            <a:r>
              <a:rPr lang="en-US" sz="1100" dirty="0"/>
              <a:t>Manages user-specific information such as name, ID, and balance.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8968BC-FEF5-0537-AA20-7BA4BF07B99F}"/>
              </a:ext>
            </a:extLst>
          </p:cNvPr>
          <p:cNvSpPr txBox="1">
            <a:spLocks/>
          </p:cNvSpPr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Wallet Creation:</a:t>
            </a:r>
            <a:endParaRPr lang="en-US" sz="1600" dirty="0"/>
          </a:p>
          <a:p>
            <a:pPr marL="742950" lvl="1"/>
            <a:r>
              <a:rPr lang="en-US" sz="1600" dirty="0"/>
              <a:t>Generates a unique wallet ID for each user.</a:t>
            </a:r>
          </a:p>
          <a:p>
            <a:pPr marL="742950" lvl="1"/>
            <a:r>
              <a:rPr lang="en-US" sz="1600" dirty="0"/>
              <a:t>Initializes with a default balance, promoting accessibility for educational purposes.</a:t>
            </a:r>
          </a:p>
          <a:p>
            <a:r>
              <a:rPr lang="en-US" sz="1600" b="1" dirty="0"/>
              <a:t>Transaction Involvement:</a:t>
            </a:r>
            <a:endParaRPr lang="en-US" sz="1600" dirty="0"/>
          </a:p>
          <a:p>
            <a:pPr marL="742950" lvl="1"/>
            <a:r>
              <a:rPr lang="en-US" sz="1600" dirty="0"/>
              <a:t>Participates in transactions by sending and receiving </a:t>
            </a:r>
            <a:r>
              <a:rPr lang="en-US" sz="1600" dirty="0" err="1"/>
              <a:t>WesleyCoin</a:t>
            </a:r>
            <a:r>
              <a:rPr lang="en-US" sz="1600" dirty="0"/>
              <a:t>.</a:t>
            </a:r>
          </a:p>
          <a:p>
            <a:pPr marL="742950" lvl="1"/>
            <a:r>
              <a:rPr lang="en-US" sz="1600" dirty="0"/>
              <a:t>Wallet balances are updated accordingly.</a:t>
            </a:r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5C7D17-EE47-DCE2-C165-B0636777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96" y="1069913"/>
            <a:ext cx="7429007" cy="10447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77B5AA-C0A6-923C-15D5-D388DEB18C06}"/>
              </a:ext>
            </a:extLst>
          </p:cNvPr>
          <p:cNvSpPr txBox="1"/>
          <p:nvPr/>
        </p:nvSpPr>
        <p:spPr>
          <a:xfrm>
            <a:off x="2727104" y="394904"/>
            <a:ext cx="6094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algn="ctr"/>
            <a:r>
              <a:rPr lang="en-US" sz="3000" dirty="0"/>
              <a:t>Wallet Class</a:t>
            </a:r>
          </a:p>
        </p:txBody>
      </p:sp>
    </p:spTree>
    <p:extLst>
      <p:ext uri="{BB962C8B-B14F-4D97-AF65-F5344CB8AC3E}">
        <p14:creationId xmlns:p14="http://schemas.microsoft.com/office/powerpoint/2010/main" val="3153053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ACB822B7-E747-0C6D-90A9-F0AA6452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Class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11F78E4-EBBC-F237-F409-1B8CF13E3D1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78514" y="1815082"/>
            <a:ext cx="5025735" cy="3673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Block Class Overview: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Block class is a fundamental building block within a blockchain system.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Attributes: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Index: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A unique identifier for each block in the blockchain.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Previous 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cryptographic hash of the previous block, establishing the chain's integrity.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Timestamp: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Represents the time when the block is created.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Data: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Details of the transaction or record stored within the block.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cryptographic hash of the block's information.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Sender and Receiver: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(Optional) Information about the sender and receiver in a transaction.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Block Interconnection: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Blocks are linked in a sequential chain.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The hash of each block is based on the previous block's information, creating a secure and verifiable connection.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8C8303-11BC-051C-5BF6-1CAD4B04B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89" b="1"/>
          <a:stretch/>
        </p:blipFill>
        <p:spPr>
          <a:xfrm>
            <a:off x="4873413" y="92682"/>
            <a:ext cx="4531442" cy="1274456"/>
          </a:xfrm>
          <a:prstGeom prst="rect">
            <a:avLst/>
          </a:prstGeom>
        </p:spPr>
      </p:pic>
      <p:sp>
        <p:nvSpPr>
          <p:cNvPr id="38" name="Rectangle 12">
            <a:extLst>
              <a:ext uri="{FF2B5EF4-FFF2-40B4-BE49-F238E27FC236}">
                <a16:creationId xmlns:a16="http://schemas.microsoft.com/office/drawing/2014/main" id="{745C4E6D-073D-A3DB-2F35-DE3A4BF255B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287749" y="2369993"/>
            <a:ext cx="5025737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of Each Attribute: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Index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the block's position in the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Previous 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the integrity and continuity of the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the time of the block's creation for chronological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transaction details or relevant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Secures the block's information using cryptographic hashing.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Sender and Receiver: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(Optional) Identify the participants in a transaction.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Demonstration in Code: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Showcase a code snippet illustrating the structure and attributes of the Block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Emphasize the significance of each attribute in maintaining the blockchain's integrity.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1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8B08B-BDD2-58C1-CB48-8C05AC4EE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" r="-1" b="2850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C6C7F-1E20-F50E-C7DC-9803E656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User Interaction</a:t>
            </a:r>
            <a:br>
              <a:rPr lang="en-US"/>
            </a:br>
            <a:r>
              <a:rPr lang="en-US"/>
              <a:t>&amp; Commands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9F011-3EDC-430A-1EA0-9A981E7413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27048" y="1868487"/>
            <a:ext cx="5721484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Available Commands: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user_creation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Create a new user and associated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Enter username and initial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commit_transaction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Initiate a transaction between two wallets.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Select sender and receiver, specify the amount to transfer.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check_balance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Check the balance of a specific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Choose a wallet to view the current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display_chain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View the current state of the blockchain.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Displays block details, including hash, timestamp, and data.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exit_0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Exit the program.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End the execution of the demo.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6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B0EED-7DE2-7358-3CC2-99FB89A2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-388675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pic>
        <p:nvPicPr>
          <p:cNvPr id="4" name="blockchain.py - Microsoft Visual Studio 2023-12-06 15-27-55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140D0B4-68E0-FE70-8F72-2F1E250FEF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141" y="1237538"/>
            <a:ext cx="9790860" cy="52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30ABD5EFFA3419311B903F6CAB246" ma:contentTypeVersion="3" ma:contentTypeDescription="Create a new document." ma:contentTypeScope="" ma:versionID="7a2ceb3719c54b0a1439056b7e82d26b">
  <xsd:schema xmlns:xsd="http://www.w3.org/2001/XMLSchema" xmlns:xs="http://www.w3.org/2001/XMLSchema" xmlns:p="http://schemas.microsoft.com/office/2006/metadata/properties" xmlns:ns3="1866ecfe-86d2-4376-860f-61ed6849eeaf" targetNamespace="http://schemas.microsoft.com/office/2006/metadata/properties" ma:root="true" ma:fieldsID="4db56da72558e805bf13095c8e5e8f71" ns3:_="">
    <xsd:import namespace="1866ecfe-86d2-4376-860f-61ed6849e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6ecfe-86d2-4376-860f-61ed6849e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E9251-88BD-415C-BDCE-CD6DC31771C7}">
  <ds:schemaRefs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866ecfe-86d2-4376-860f-61ed6849eeaf"/>
  </ds:schemaRefs>
</ds:datastoreItem>
</file>

<file path=customXml/itemProps2.xml><?xml version="1.0" encoding="utf-8"?>
<ds:datastoreItem xmlns:ds="http://schemas.openxmlformats.org/officeDocument/2006/customXml" ds:itemID="{1193A7E9-DBDD-48EF-B004-A07017DCC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6ecfe-86d2-4376-860f-61ed6849e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FE8383-3048-4793-9706-53B1B77D8B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1329</Words>
  <Application>Microsoft Office PowerPoint</Application>
  <PresentationFormat>Widescreen</PresentationFormat>
  <Paragraphs>192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Unicode MS</vt:lpstr>
      <vt:lpstr>Calibri</vt:lpstr>
      <vt:lpstr>Calibri Light</vt:lpstr>
      <vt:lpstr>Office Theme</vt:lpstr>
      <vt:lpstr>Understanding Blockchain Using WesleyCoin</vt:lpstr>
      <vt:lpstr>What is the Blockchain? </vt:lpstr>
      <vt:lpstr>Project Functions &amp; Objectives </vt:lpstr>
      <vt:lpstr>Blockchain Components </vt:lpstr>
      <vt:lpstr>Blockchain Class </vt:lpstr>
      <vt:lpstr>PowerPoint Presentation</vt:lpstr>
      <vt:lpstr>Block Class</vt:lpstr>
      <vt:lpstr>User Interaction &amp; Commands</vt:lpstr>
      <vt:lpstr>Video Demo</vt:lpstr>
      <vt:lpstr>Educational Benefits </vt:lpstr>
      <vt:lpstr>Questions about the blockchain?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Blockchain Using WesleyCoin</dc:title>
  <dc:creator>Wesley, Aiden R</dc:creator>
  <cp:lastModifiedBy>Wesley, Aiden R</cp:lastModifiedBy>
  <cp:revision>6</cp:revision>
  <dcterms:created xsi:type="dcterms:W3CDTF">2023-12-06T19:40:37Z</dcterms:created>
  <dcterms:modified xsi:type="dcterms:W3CDTF">2023-12-07T03:26:06Z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0x010100F0E30ABD5EFFA3419311B903F6CAB246</vt:lpwstr>
  </property>
</Properties>
</file>